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256" r:id="rId2"/>
    <p:sldId id="260" r:id="rId3"/>
    <p:sldId id="259" r:id="rId4"/>
    <p:sldId id="261" r:id="rId5"/>
    <p:sldId id="262" r:id="rId6"/>
    <p:sldId id="263" r:id="rId7"/>
    <p:sldId id="264" r:id="rId8"/>
    <p:sldId id="265" r:id="rId9"/>
    <p:sldId id="266" r:id="rId10"/>
    <p:sldId id="267" r:id="rId11"/>
    <p:sldId id="268" r:id="rId12"/>
    <p:sldId id="269" r:id="rId13"/>
    <p:sldId id="270" r:id="rId14"/>
    <p:sldId id="257" r:id="rId15"/>
    <p:sldId id="271" r:id="rId16"/>
    <p:sldId id="272" r:id="rId17"/>
    <p:sldId id="273" r:id="rId18"/>
    <p:sldId id="274" r:id="rId19"/>
    <p:sldId id="275" r:id="rId20"/>
    <p:sldId id="258" r:id="rId21"/>
    <p:sldId id="276" r:id="rId22"/>
    <p:sldId id="277" r:id="rId23"/>
    <p:sldId id="278" r:id="rId24"/>
    <p:sldId id="280" r:id="rId25"/>
    <p:sldId id="279"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9" r:id="rId44"/>
    <p:sldId id="298"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24242"/>
    <a:srgbClr val="818181"/>
    <a:srgbClr val="444444"/>
    <a:srgbClr val="C1C1C1"/>
    <a:srgbClr val="C4C4C4"/>
    <a:srgbClr val="A9A9A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59"/>
  </p:normalViewPr>
  <p:slideViewPr>
    <p:cSldViewPr snapToGrid="0" snapToObjects="1">
      <p:cViewPr varScale="1">
        <p:scale>
          <a:sx n="95" d="100"/>
          <a:sy n="95" d="100"/>
        </p:scale>
        <p:origin x="200" y="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media/image1.jpg>
</file>

<file path=ppt/media/image10.jpg>
</file>

<file path=ppt/media/image11.jpg>
</file>

<file path=ppt/media/image12.jpg>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450C8C-BE87-454E-9645-8E87ADB5625D}" type="datetimeFigureOut">
              <a:rPr lang="en-US" smtClean="0"/>
              <a:t>11/19/17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B591D8-6B69-3B45-8B23-FE43D68BC06A}" type="slidenum">
              <a:rPr lang="en-US" smtClean="0"/>
              <a:t>‹#›</a:t>
            </a:fld>
            <a:endParaRPr lang="en-US"/>
          </a:p>
        </p:txBody>
      </p:sp>
    </p:spTree>
    <p:extLst>
      <p:ext uri="{BB962C8B-B14F-4D97-AF65-F5344CB8AC3E}">
        <p14:creationId xmlns:p14="http://schemas.microsoft.com/office/powerpoint/2010/main" val="597844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Landing page</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a:t>
            </a:fld>
            <a:endParaRPr lang="en-US"/>
          </a:p>
        </p:txBody>
      </p:sp>
    </p:spTree>
    <p:extLst>
      <p:ext uri="{BB962C8B-B14F-4D97-AF65-F5344CB8AC3E}">
        <p14:creationId xmlns:p14="http://schemas.microsoft.com/office/powerpoint/2010/main" val="2051288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10</a:t>
            </a:fld>
            <a:endParaRPr lang="en-US"/>
          </a:p>
        </p:txBody>
      </p:sp>
    </p:spTree>
    <p:extLst>
      <p:ext uri="{BB962C8B-B14F-4D97-AF65-F5344CB8AC3E}">
        <p14:creationId xmlns:p14="http://schemas.microsoft.com/office/powerpoint/2010/main" val="5374767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11</a:t>
            </a:fld>
            <a:endParaRPr lang="en-US"/>
          </a:p>
        </p:txBody>
      </p:sp>
    </p:spTree>
    <p:extLst>
      <p:ext uri="{BB962C8B-B14F-4D97-AF65-F5344CB8AC3E}">
        <p14:creationId xmlns:p14="http://schemas.microsoft.com/office/powerpoint/2010/main" val="1055484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12</a:t>
            </a:fld>
            <a:endParaRPr lang="en-US"/>
          </a:p>
        </p:txBody>
      </p:sp>
    </p:spTree>
    <p:extLst>
      <p:ext uri="{BB962C8B-B14F-4D97-AF65-F5344CB8AC3E}">
        <p14:creationId xmlns:p14="http://schemas.microsoft.com/office/powerpoint/2010/main" val="7406213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13</a:t>
            </a:fld>
            <a:endParaRPr lang="en-US"/>
          </a:p>
        </p:txBody>
      </p:sp>
    </p:spTree>
    <p:extLst>
      <p:ext uri="{BB962C8B-B14F-4D97-AF65-F5344CB8AC3E}">
        <p14:creationId xmlns:p14="http://schemas.microsoft.com/office/powerpoint/2010/main" val="7169805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End of</a:t>
            </a:r>
            <a:r>
              <a:rPr lang="en-US" baseline="0" dirty="0" smtClean="0"/>
              <a:t> first section 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14</a:t>
            </a:fld>
            <a:endParaRPr lang="en-US"/>
          </a:p>
        </p:txBody>
      </p:sp>
    </p:spTree>
    <p:extLst>
      <p:ext uri="{BB962C8B-B14F-4D97-AF65-F5344CB8AC3E}">
        <p14:creationId xmlns:p14="http://schemas.microsoft.com/office/powerpoint/2010/main" val="7609067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Hover over</a:t>
            </a:r>
            <a:r>
              <a:rPr lang="en-US" baseline="0" dirty="0" smtClean="0"/>
              <a:t> UX section</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15</a:t>
            </a:fld>
            <a:endParaRPr lang="en-US"/>
          </a:p>
        </p:txBody>
      </p:sp>
    </p:spTree>
    <p:extLst>
      <p:ext uri="{BB962C8B-B14F-4D97-AF65-F5344CB8AC3E}">
        <p14:creationId xmlns:p14="http://schemas.microsoft.com/office/powerpoint/2010/main" val="12473366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Click expansion</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16</a:t>
            </a:fld>
            <a:endParaRPr lang="en-US"/>
          </a:p>
        </p:txBody>
      </p:sp>
    </p:spTree>
    <p:extLst>
      <p:ext uri="{BB962C8B-B14F-4D97-AF65-F5344CB8AC3E}">
        <p14:creationId xmlns:p14="http://schemas.microsoft.com/office/powerpoint/2010/main" val="9455767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Click expansion</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17</a:t>
            </a:fld>
            <a:endParaRPr lang="en-US"/>
          </a:p>
        </p:txBody>
      </p:sp>
    </p:spTree>
    <p:extLst>
      <p:ext uri="{BB962C8B-B14F-4D97-AF65-F5344CB8AC3E}">
        <p14:creationId xmlns:p14="http://schemas.microsoft.com/office/powerpoint/2010/main" val="2086596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Click expansion</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18</a:t>
            </a:fld>
            <a:endParaRPr lang="en-US"/>
          </a:p>
        </p:txBody>
      </p:sp>
    </p:spTree>
    <p:extLst>
      <p:ext uri="{BB962C8B-B14F-4D97-AF65-F5344CB8AC3E}">
        <p14:creationId xmlns:p14="http://schemas.microsoft.com/office/powerpoint/2010/main" val="10225628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Click expansion</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19</a:t>
            </a:fld>
            <a:endParaRPr lang="en-US"/>
          </a:p>
        </p:txBody>
      </p:sp>
    </p:spTree>
    <p:extLst>
      <p:ext uri="{BB962C8B-B14F-4D97-AF65-F5344CB8AC3E}">
        <p14:creationId xmlns:p14="http://schemas.microsoft.com/office/powerpoint/2010/main" val="722629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Start of 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2</a:t>
            </a:fld>
            <a:endParaRPr lang="en-US"/>
          </a:p>
        </p:txBody>
      </p:sp>
    </p:spTree>
    <p:extLst>
      <p:ext uri="{BB962C8B-B14F-4D97-AF65-F5344CB8AC3E}">
        <p14:creationId xmlns:p14="http://schemas.microsoft.com/office/powerpoint/2010/main" val="2189548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Click expansion</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20</a:t>
            </a:fld>
            <a:endParaRPr lang="en-US"/>
          </a:p>
        </p:txBody>
      </p:sp>
    </p:spTree>
    <p:extLst>
      <p:ext uri="{BB962C8B-B14F-4D97-AF65-F5344CB8AC3E}">
        <p14:creationId xmlns:p14="http://schemas.microsoft.com/office/powerpoint/2010/main" val="12186886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Expansion scroll</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21</a:t>
            </a:fld>
            <a:endParaRPr lang="en-US"/>
          </a:p>
        </p:txBody>
      </p:sp>
    </p:spTree>
    <p:extLst>
      <p:ext uri="{BB962C8B-B14F-4D97-AF65-F5344CB8AC3E}">
        <p14:creationId xmlns:p14="http://schemas.microsoft.com/office/powerpoint/2010/main" val="14311316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Expansion</a:t>
            </a:r>
            <a:r>
              <a:rPr lang="en-US" baseline="0" dirty="0" smtClean="0"/>
              <a:t> scroll</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22</a:t>
            </a:fld>
            <a:endParaRPr lang="en-US"/>
          </a:p>
        </p:txBody>
      </p:sp>
    </p:spTree>
    <p:extLst>
      <p:ext uri="{BB962C8B-B14F-4D97-AF65-F5344CB8AC3E}">
        <p14:creationId xmlns:p14="http://schemas.microsoft.com/office/powerpoint/2010/main" val="7764839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Object compression (either by clicking</a:t>
            </a:r>
            <a:r>
              <a:rPr lang="en-US" baseline="0" dirty="0" smtClean="0"/>
              <a:t> X or clicking outside the element)</a:t>
            </a:r>
            <a:endParaRPr lang="en-US" dirty="0" smtClean="0"/>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23</a:t>
            </a:fld>
            <a:endParaRPr lang="en-US"/>
          </a:p>
        </p:txBody>
      </p:sp>
    </p:spTree>
    <p:extLst>
      <p:ext uri="{BB962C8B-B14F-4D97-AF65-F5344CB8AC3E}">
        <p14:creationId xmlns:p14="http://schemas.microsoft.com/office/powerpoint/2010/main" val="18122732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Object</a:t>
            </a:r>
            <a:r>
              <a:rPr lang="en-US" baseline="0" dirty="0" smtClean="0"/>
              <a:t> compression</a:t>
            </a:r>
            <a:endParaRPr lang="en-US" dirty="0" smtClean="0"/>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24</a:t>
            </a:fld>
            <a:endParaRPr lang="en-US"/>
          </a:p>
        </p:txBody>
      </p:sp>
    </p:spTree>
    <p:extLst>
      <p:ext uri="{BB962C8B-B14F-4D97-AF65-F5344CB8AC3E}">
        <p14:creationId xmlns:p14="http://schemas.microsoft.com/office/powerpoint/2010/main" val="10680437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Object</a:t>
            </a:r>
            <a:r>
              <a:rPr lang="en-US" baseline="0" dirty="0" smtClean="0"/>
              <a:t> compression</a:t>
            </a:r>
            <a:endParaRPr lang="en-US" dirty="0" smtClean="0"/>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25</a:t>
            </a:fld>
            <a:endParaRPr lang="en-US"/>
          </a:p>
        </p:txBody>
      </p:sp>
    </p:spTree>
    <p:extLst>
      <p:ext uri="{BB962C8B-B14F-4D97-AF65-F5344CB8AC3E}">
        <p14:creationId xmlns:p14="http://schemas.microsoft.com/office/powerpoint/2010/main" val="757630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Object</a:t>
            </a:r>
            <a:r>
              <a:rPr lang="en-US" baseline="0" dirty="0" smtClean="0"/>
              <a:t> compression</a:t>
            </a:r>
            <a:endParaRPr lang="en-US" dirty="0" smtClean="0"/>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26</a:t>
            </a:fld>
            <a:endParaRPr lang="en-US"/>
          </a:p>
        </p:txBody>
      </p:sp>
    </p:spTree>
    <p:extLst>
      <p:ext uri="{BB962C8B-B14F-4D97-AF65-F5344CB8AC3E}">
        <p14:creationId xmlns:p14="http://schemas.microsoft.com/office/powerpoint/2010/main" val="16269798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Object</a:t>
            </a:r>
            <a:r>
              <a:rPr lang="en-US" baseline="0" dirty="0" smtClean="0"/>
              <a:t> compression</a:t>
            </a:r>
            <a:endParaRPr lang="en-US" dirty="0" smtClean="0"/>
          </a:p>
        </p:txBody>
      </p:sp>
      <p:sp>
        <p:nvSpPr>
          <p:cNvPr id="4" name="Slide Number Placeholder 3"/>
          <p:cNvSpPr>
            <a:spLocks noGrp="1"/>
          </p:cNvSpPr>
          <p:nvPr>
            <p:ph type="sldNum" sz="quarter" idx="10"/>
          </p:nvPr>
        </p:nvSpPr>
        <p:spPr/>
        <p:txBody>
          <a:bodyPr/>
          <a:lstStyle/>
          <a:p>
            <a:fld id="{D3B591D8-6B69-3B45-8B23-FE43D68BC06A}" type="slidenum">
              <a:rPr lang="en-US" smtClean="0"/>
              <a:t>27</a:t>
            </a:fld>
            <a:endParaRPr lang="en-US"/>
          </a:p>
        </p:txBody>
      </p:sp>
    </p:spTree>
    <p:extLst>
      <p:ext uri="{BB962C8B-B14F-4D97-AF65-F5344CB8AC3E}">
        <p14:creationId xmlns:p14="http://schemas.microsoft.com/office/powerpoint/2010/main" val="2609289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D3B591D8-6B69-3B45-8B23-FE43D68BC06A}" type="slidenum">
              <a:rPr lang="en-US" smtClean="0"/>
              <a:t>28</a:t>
            </a:fld>
            <a:endParaRPr lang="en-US"/>
          </a:p>
        </p:txBody>
      </p:sp>
    </p:spTree>
    <p:extLst>
      <p:ext uri="{BB962C8B-B14F-4D97-AF65-F5344CB8AC3E}">
        <p14:creationId xmlns:p14="http://schemas.microsoft.com/office/powerpoint/2010/main" val="54701571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Continued 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29</a:t>
            </a:fld>
            <a:endParaRPr lang="en-US"/>
          </a:p>
        </p:txBody>
      </p:sp>
    </p:spTree>
    <p:extLst>
      <p:ext uri="{BB962C8B-B14F-4D97-AF65-F5344CB8AC3E}">
        <p14:creationId xmlns:p14="http://schemas.microsoft.com/office/powerpoint/2010/main" val="2063584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a:t>
            </a:fld>
            <a:endParaRPr lang="en-US"/>
          </a:p>
        </p:txBody>
      </p:sp>
    </p:spTree>
    <p:extLst>
      <p:ext uri="{BB962C8B-B14F-4D97-AF65-F5344CB8AC3E}">
        <p14:creationId xmlns:p14="http://schemas.microsoft.com/office/powerpoint/2010/main" val="8864924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30</a:t>
            </a:fld>
            <a:endParaRPr lang="en-US"/>
          </a:p>
        </p:txBody>
      </p:sp>
    </p:spTree>
    <p:extLst>
      <p:ext uri="{BB962C8B-B14F-4D97-AF65-F5344CB8AC3E}">
        <p14:creationId xmlns:p14="http://schemas.microsoft.com/office/powerpoint/2010/main" val="148566949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31</a:t>
            </a:fld>
            <a:endParaRPr lang="en-US"/>
          </a:p>
        </p:txBody>
      </p:sp>
    </p:spTree>
    <p:extLst>
      <p:ext uri="{BB962C8B-B14F-4D97-AF65-F5344CB8AC3E}">
        <p14:creationId xmlns:p14="http://schemas.microsoft.com/office/powerpoint/2010/main" val="8548724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32</a:t>
            </a:fld>
            <a:endParaRPr lang="en-US"/>
          </a:p>
        </p:txBody>
      </p:sp>
    </p:spTree>
    <p:extLst>
      <p:ext uri="{BB962C8B-B14F-4D97-AF65-F5344CB8AC3E}">
        <p14:creationId xmlns:p14="http://schemas.microsoft.com/office/powerpoint/2010/main" val="11749964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33</a:t>
            </a:fld>
            <a:endParaRPr lang="en-US"/>
          </a:p>
        </p:txBody>
      </p:sp>
    </p:spTree>
    <p:extLst>
      <p:ext uri="{BB962C8B-B14F-4D97-AF65-F5344CB8AC3E}">
        <p14:creationId xmlns:p14="http://schemas.microsoft.com/office/powerpoint/2010/main" val="20530329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endParaRPr lang="en-US" dirty="0" smtClean="0"/>
          </a:p>
        </p:txBody>
      </p:sp>
      <p:sp>
        <p:nvSpPr>
          <p:cNvPr id="4" name="Slide Number Placeholder 3"/>
          <p:cNvSpPr>
            <a:spLocks noGrp="1"/>
          </p:cNvSpPr>
          <p:nvPr>
            <p:ph type="sldNum" sz="quarter" idx="10"/>
          </p:nvPr>
        </p:nvSpPr>
        <p:spPr/>
        <p:txBody>
          <a:bodyPr/>
          <a:lstStyle/>
          <a:p>
            <a:fld id="{D3B591D8-6B69-3B45-8B23-FE43D68BC06A}" type="slidenum">
              <a:rPr lang="en-US" smtClean="0"/>
              <a:t>34</a:t>
            </a:fld>
            <a:endParaRPr lang="en-US"/>
          </a:p>
        </p:txBody>
      </p:sp>
    </p:spTree>
    <p:extLst>
      <p:ext uri="{BB962C8B-B14F-4D97-AF65-F5344CB8AC3E}">
        <p14:creationId xmlns:p14="http://schemas.microsoft.com/office/powerpoint/2010/main" val="4783358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35</a:t>
            </a:fld>
            <a:endParaRPr lang="en-US"/>
          </a:p>
        </p:txBody>
      </p:sp>
    </p:spTree>
    <p:extLst>
      <p:ext uri="{BB962C8B-B14F-4D97-AF65-F5344CB8AC3E}">
        <p14:creationId xmlns:p14="http://schemas.microsoft.com/office/powerpoint/2010/main" val="12236548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36</a:t>
            </a:fld>
            <a:endParaRPr lang="en-US"/>
          </a:p>
        </p:txBody>
      </p:sp>
    </p:spTree>
    <p:extLst>
      <p:ext uri="{BB962C8B-B14F-4D97-AF65-F5344CB8AC3E}">
        <p14:creationId xmlns:p14="http://schemas.microsoft.com/office/powerpoint/2010/main" val="15733352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37</a:t>
            </a:fld>
            <a:endParaRPr lang="en-US"/>
          </a:p>
        </p:txBody>
      </p:sp>
    </p:spTree>
    <p:extLst>
      <p:ext uri="{BB962C8B-B14F-4D97-AF65-F5344CB8AC3E}">
        <p14:creationId xmlns:p14="http://schemas.microsoft.com/office/powerpoint/2010/main" val="107867853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38</a:t>
            </a:fld>
            <a:endParaRPr lang="en-US"/>
          </a:p>
        </p:txBody>
      </p:sp>
    </p:spTree>
    <p:extLst>
      <p:ext uri="{BB962C8B-B14F-4D97-AF65-F5344CB8AC3E}">
        <p14:creationId xmlns:p14="http://schemas.microsoft.com/office/powerpoint/2010/main" val="2932401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Continued scrolling (THE PICTURES ARE NOT SUPPOSED TO SQUISH)</a:t>
            </a:r>
          </a:p>
          <a:p>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39</a:t>
            </a:fld>
            <a:endParaRPr lang="en-US"/>
          </a:p>
        </p:txBody>
      </p:sp>
    </p:spTree>
    <p:extLst>
      <p:ext uri="{BB962C8B-B14F-4D97-AF65-F5344CB8AC3E}">
        <p14:creationId xmlns:p14="http://schemas.microsoft.com/office/powerpoint/2010/main" val="12937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4</a:t>
            </a:fld>
            <a:endParaRPr lang="en-US"/>
          </a:p>
        </p:txBody>
      </p:sp>
    </p:spTree>
    <p:extLst>
      <p:ext uri="{BB962C8B-B14F-4D97-AF65-F5344CB8AC3E}">
        <p14:creationId xmlns:p14="http://schemas.microsoft.com/office/powerpoint/2010/main" val="17363826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Hover on more, example</a:t>
            </a:r>
            <a:r>
              <a:rPr lang="en-US" baseline="0" dirty="0" smtClean="0"/>
              <a:t> of ‘More’ and bottom row transition</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40</a:t>
            </a:fld>
            <a:endParaRPr lang="en-US"/>
          </a:p>
        </p:txBody>
      </p:sp>
    </p:spTree>
    <p:extLst>
      <p:ext uri="{BB962C8B-B14F-4D97-AF65-F5344CB8AC3E}">
        <p14:creationId xmlns:p14="http://schemas.microsoft.com/office/powerpoint/2010/main" val="12254347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get the idea</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44</a:t>
            </a:fld>
            <a:endParaRPr lang="en-US"/>
          </a:p>
        </p:txBody>
      </p:sp>
    </p:spTree>
    <p:extLst>
      <p:ext uri="{BB962C8B-B14F-4D97-AF65-F5344CB8AC3E}">
        <p14:creationId xmlns:p14="http://schemas.microsoft.com/office/powerpoint/2010/main" val="752928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5</a:t>
            </a:fld>
            <a:endParaRPr lang="en-US"/>
          </a:p>
        </p:txBody>
      </p:sp>
    </p:spTree>
    <p:extLst>
      <p:ext uri="{BB962C8B-B14F-4D97-AF65-F5344CB8AC3E}">
        <p14:creationId xmlns:p14="http://schemas.microsoft.com/office/powerpoint/2010/main" val="88466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6</a:t>
            </a:fld>
            <a:endParaRPr lang="en-US"/>
          </a:p>
        </p:txBody>
      </p:sp>
    </p:spTree>
    <p:extLst>
      <p:ext uri="{BB962C8B-B14F-4D97-AF65-F5344CB8AC3E}">
        <p14:creationId xmlns:p14="http://schemas.microsoft.com/office/powerpoint/2010/main" val="7985212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7</a:t>
            </a:fld>
            <a:endParaRPr lang="en-US"/>
          </a:p>
        </p:txBody>
      </p:sp>
    </p:spTree>
    <p:extLst>
      <p:ext uri="{BB962C8B-B14F-4D97-AF65-F5344CB8AC3E}">
        <p14:creationId xmlns:p14="http://schemas.microsoft.com/office/powerpoint/2010/main" val="11219100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8</a:t>
            </a:fld>
            <a:endParaRPr lang="en-US"/>
          </a:p>
        </p:txBody>
      </p:sp>
    </p:spTree>
    <p:extLst>
      <p:ext uri="{BB962C8B-B14F-4D97-AF65-F5344CB8AC3E}">
        <p14:creationId xmlns:p14="http://schemas.microsoft.com/office/powerpoint/2010/main" val="10363779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Scrolling</a:t>
            </a:r>
            <a:endParaRPr lang="en-US" dirty="0"/>
          </a:p>
        </p:txBody>
      </p:sp>
      <p:sp>
        <p:nvSpPr>
          <p:cNvPr id="4" name="Slide Number Placeholder 3"/>
          <p:cNvSpPr>
            <a:spLocks noGrp="1"/>
          </p:cNvSpPr>
          <p:nvPr>
            <p:ph type="sldNum" sz="quarter" idx="10"/>
          </p:nvPr>
        </p:nvSpPr>
        <p:spPr/>
        <p:txBody>
          <a:bodyPr/>
          <a:lstStyle/>
          <a:p>
            <a:fld id="{D3B591D8-6B69-3B45-8B23-FE43D68BC06A}" type="slidenum">
              <a:rPr lang="en-US" smtClean="0"/>
              <a:t>9</a:t>
            </a:fld>
            <a:endParaRPr lang="en-US"/>
          </a:p>
        </p:txBody>
      </p:sp>
    </p:spTree>
    <p:extLst>
      <p:ext uri="{BB962C8B-B14F-4D97-AF65-F5344CB8AC3E}">
        <p14:creationId xmlns:p14="http://schemas.microsoft.com/office/powerpoint/2010/main" val="164092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85022FB-9375-734E-83E4-44B0D05BECF1}"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57632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5022FB-9375-734E-83E4-44B0D05BECF1}"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6067267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5022FB-9375-734E-83E4-44B0D05BECF1}"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1003778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5022FB-9375-734E-83E4-44B0D05BECF1}"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488560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85022FB-9375-734E-83E4-44B0D05BECF1}" type="datetimeFigureOut">
              <a:rPr lang="en-US" smtClean="0"/>
              <a:t>11/16/17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1090482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85022FB-9375-734E-83E4-44B0D05BECF1}" type="datetimeFigureOut">
              <a:rPr lang="en-US" smtClean="0"/>
              <a:t>11/16/17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1122001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85022FB-9375-734E-83E4-44B0D05BECF1}" type="datetimeFigureOut">
              <a:rPr lang="en-US" smtClean="0"/>
              <a:t>11/16/17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4229868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85022FB-9375-734E-83E4-44B0D05BECF1}" type="datetimeFigureOut">
              <a:rPr lang="en-US" smtClean="0"/>
              <a:t>11/16/17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9687298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5022FB-9375-734E-83E4-44B0D05BECF1}" type="datetimeFigureOut">
              <a:rPr lang="en-US" smtClean="0"/>
              <a:t>11/16/17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1368540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5022FB-9375-734E-83E4-44B0D05BECF1}" type="datetimeFigureOut">
              <a:rPr lang="en-US" smtClean="0"/>
              <a:t>11/16/17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1502357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5022FB-9375-734E-83E4-44B0D05BECF1}" type="datetimeFigureOut">
              <a:rPr lang="en-US" smtClean="0"/>
              <a:t>11/16/17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37F5592-304D-E04B-845E-27118635F64F}" type="slidenum">
              <a:rPr lang="en-US" smtClean="0"/>
              <a:t>‹#›</a:t>
            </a:fld>
            <a:endParaRPr lang="en-US"/>
          </a:p>
        </p:txBody>
      </p:sp>
    </p:spTree>
    <p:extLst>
      <p:ext uri="{BB962C8B-B14F-4D97-AF65-F5344CB8AC3E}">
        <p14:creationId xmlns:p14="http://schemas.microsoft.com/office/powerpoint/2010/main" val="116634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5022FB-9375-734E-83E4-44B0D05BECF1}" type="datetimeFigureOut">
              <a:rPr lang="en-US" smtClean="0"/>
              <a:t>11/16/17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7F5592-304D-E04B-845E-27118635F64F}" type="slidenum">
              <a:rPr lang="en-US" smtClean="0"/>
              <a:t>‹#›</a:t>
            </a:fld>
            <a:endParaRPr lang="en-US"/>
          </a:p>
        </p:txBody>
      </p:sp>
    </p:spTree>
    <p:extLst>
      <p:ext uri="{BB962C8B-B14F-4D97-AF65-F5344CB8AC3E}">
        <p14:creationId xmlns:p14="http://schemas.microsoft.com/office/powerpoint/2010/main" val="744282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6.JPG"/><Relationship Id="rId5" Type="http://schemas.openxmlformats.org/officeDocument/2006/relationships/image" Target="../media/image7.jpg"/><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9.jpg"/><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9.jpg"/><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9.jpg"/><Relationship Id="rId10" Type="http://schemas.openxmlformats.org/officeDocument/2006/relationships/image" Target="../media/image10.jpg"/><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10.jpg"/><Relationship Id="rId10" Type="http://schemas.openxmlformats.org/officeDocument/2006/relationships/image" Target="../media/image9.jpg"/><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10.jpg"/><Relationship Id="rId10" Type="http://schemas.openxmlformats.org/officeDocument/2006/relationships/image" Target="../media/image9.jpg"/><Relationship Id="rId11"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10.jpg"/><Relationship Id="rId10" Type="http://schemas.openxmlformats.org/officeDocument/2006/relationships/image" Target="../media/image9.jpg"/><Relationship Id="rId11"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10.jpg"/><Relationship Id="rId10" Type="http://schemas.openxmlformats.org/officeDocument/2006/relationships/image" Target="../media/image9.jpg"/><Relationship Id="rId11"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10.jpg"/><Relationship Id="rId10" Type="http://schemas.openxmlformats.org/officeDocument/2006/relationships/image" Target="../media/image9.jpg"/><Relationship Id="rId11"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10.jpg"/><Relationship Id="rId10" Type="http://schemas.openxmlformats.org/officeDocument/2006/relationships/image" Target="../media/image9.jpg"/><Relationship Id="rId11"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8.jpg"/><Relationship Id="rId9" Type="http://schemas.openxmlformats.org/officeDocument/2006/relationships/image" Target="../media/image10.jpg"/><Relationship Id="rId10" Type="http://schemas.openxmlformats.org/officeDocument/2006/relationships/image" Target="../media/image9.jpg"/><Relationship Id="rId11"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8.jpg"/><Relationship Id="rId8" Type="http://schemas.openxmlformats.org/officeDocument/2006/relationships/image" Target="../media/image10.jpg"/><Relationship Id="rId9" Type="http://schemas.openxmlformats.org/officeDocument/2006/relationships/image" Target="../media/image9.jpg"/><Relationship Id="rId10"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4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8.jpg"/><Relationship Id="rId8" Type="http://schemas.openxmlformats.org/officeDocument/2006/relationships/image" Target="../media/image10.jpg"/><Relationship Id="rId9" Type="http://schemas.openxmlformats.org/officeDocument/2006/relationships/image" Target="../media/image9.jpg"/><Relationship Id="rId10"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43.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10.jpg"/><Relationship Id="rId5"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44.xml.rels><?xml version="1.0" encoding="UTF-8" standalone="yes"?>
<Relationships xmlns="http://schemas.openxmlformats.org/package/2006/relationships"><Relationship Id="rId3" Type="http://schemas.openxmlformats.org/officeDocument/2006/relationships/image" Target="../media/image12.jp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41348" y="2899629"/>
            <a:ext cx="7407796" cy="615553"/>
          </a:xfrm>
          <a:prstGeom prst="rect">
            <a:avLst/>
          </a:prstGeom>
          <a:noFill/>
        </p:spPr>
        <p:txBody>
          <a:bodyPr wrap="square" rtlCol="0">
            <a:spAutoFit/>
          </a:bodyPr>
          <a:lstStyle/>
          <a:p>
            <a:pPr algn="ctr"/>
            <a:r>
              <a:rPr lang="en-US" sz="3400" dirty="0" smtClean="0"/>
              <a:t>Let us </a:t>
            </a:r>
            <a:r>
              <a:rPr lang="en-US" sz="3400" dirty="0"/>
              <a:t>h</a:t>
            </a:r>
            <a:r>
              <a:rPr lang="en-US" sz="3400" dirty="0" smtClean="0"/>
              <a:t>elp </a:t>
            </a:r>
            <a:r>
              <a:rPr lang="en-US" sz="3400" dirty="0"/>
              <a:t>y</a:t>
            </a:r>
            <a:r>
              <a:rPr lang="en-US" sz="3400" dirty="0" smtClean="0"/>
              <a:t>ou </a:t>
            </a:r>
            <a:r>
              <a:rPr lang="en-US" sz="3400" dirty="0"/>
              <a:t>p</a:t>
            </a:r>
            <a:r>
              <a:rPr lang="en-US" sz="3400" dirty="0" smtClean="0"/>
              <a:t>ut </a:t>
            </a:r>
            <a:r>
              <a:rPr lang="en-US" sz="3400" dirty="0"/>
              <a:t>t</a:t>
            </a:r>
            <a:r>
              <a:rPr lang="en-US" sz="3400" dirty="0" smtClean="0"/>
              <a:t>he </a:t>
            </a:r>
            <a:r>
              <a:rPr lang="en-US" sz="3400" dirty="0"/>
              <a:t>p</a:t>
            </a:r>
            <a:r>
              <a:rPr lang="en-US" sz="3400" dirty="0" smtClean="0"/>
              <a:t>ieces together.</a:t>
            </a:r>
            <a:endParaRPr lang="en-US" sz="3400" dirty="0"/>
          </a:p>
        </p:txBody>
      </p:sp>
      <p:cxnSp>
        <p:nvCxnSpPr>
          <p:cNvPr id="10" name="Straight Connector 9"/>
          <p:cNvCxnSpPr/>
          <p:nvPr/>
        </p:nvCxnSpPr>
        <p:spPr>
          <a:xfrm flipV="1">
            <a:off x="2905246" y="3620390"/>
            <a:ext cx="6480000" cy="11080"/>
          </a:xfrm>
          <a:prstGeom prst="line">
            <a:avLst/>
          </a:prstGeom>
        </p:spPr>
        <p:style>
          <a:lnRef idx="1">
            <a:schemeClr val="dk1"/>
          </a:lnRef>
          <a:fillRef idx="0">
            <a:schemeClr val="dk1"/>
          </a:fillRef>
          <a:effectRef idx="0">
            <a:schemeClr val="dk1"/>
          </a:effectRef>
          <a:fontRef idx="minor">
            <a:schemeClr val="tx1"/>
          </a:fontRef>
        </p:style>
      </p:cxnSp>
      <p:sp>
        <p:nvSpPr>
          <p:cNvPr id="16" name="Rectangle 15"/>
          <p:cNvSpPr>
            <a:spLocks noChangeAspect="1"/>
          </p:cNvSpPr>
          <p:nvPr/>
        </p:nvSpPr>
        <p:spPr>
          <a:xfrm>
            <a:off x="11793070" y="1842243"/>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9623"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9623"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9623"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Half Frame 26"/>
          <p:cNvSpPr/>
          <p:nvPr/>
        </p:nvSpPr>
        <p:spPr>
          <a:xfrm rot="13500000">
            <a:off x="6055246" y="6365841"/>
            <a:ext cx="180000" cy="180000"/>
          </a:xfrm>
          <a:prstGeom prst="halfFrame">
            <a:avLst>
              <a:gd name="adj1" fmla="val 3787"/>
              <a:gd name="adj2" fmla="val 606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90758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10" name="Picture 9"/>
          <p:cNvPicPr>
            <a:picLocks noChangeAspect="1"/>
          </p:cNvPicPr>
          <p:nvPr/>
        </p:nvPicPr>
        <p:blipFill rotWithShape="1">
          <a:blip r:embed="rId6">
            <a:extLst>
              <a:ext uri="{28A0092B-C50C-407E-A947-70E740481C1C}">
                <a14:useLocalDpi xmlns:a14="http://schemas.microsoft.com/office/drawing/2010/main" val="0"/>
              </a:ext>
            </a:extLst>
          </a:blip>
          <a:srcRect l="33180" r="35643" b="35102"/>
          <a:stretch/>
        </p:blipFill>
        <p:spPr>
          <a:xfrm>
            <a:off x="7090476" y="4340346"/>
            <a:ext cx="1761564" cy="2517654"/>
          </a:xfrm>
          <a:prstGeom prst="roundRect">
            <a:avLst>
              <a:gd name="adj" fmla="val 7507"/>
            </a:avLst>
          </a:prstGeom>
          <a:ln>
            <a:noFill/>
          </a:ln>
        </p:spPr>
      </p:pic>
      <p:sp>
        <p:nvSpPr>
          <p:cNvPr id="22" name="Rectangle 21"/>
          <p:cNvSpPr>
            <a:spLocks noChangeAspect="1"/>
          </p:cNvSpPr>
          <p:nvPr/>
        </p:nvSpPr>
        <p:spPr>
          <a:xfrm>
            <a:off x="11775281" y="1842243"/>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5281"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5281"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93281" y="2719874"/>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4026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10" name="Picture 9"/>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096120" y="2978614"/>
            <a:ext cx="1761564" cy="3879386"/>
          </a:xfrm>
          <a:prstGeom prst="roundRect">
            <a:avLst>
              <a:gd name="adj" fmla="val 7507"/>
            </a:avLst>
          </a:prstGeom>
          <a:ln>
            <a:noFill/>
          </a:ln>
        </p:spPr>
      </p:pic>
      <p:pic>
        <p:nvPicPr>
          <p:cNvPr id="11" name="Picture 10"/>
          <p:cNvPicPr>
            <a:picLocks noChangeAspect="1"/>
          </p:cNvPicPr>
          <p:nvPr/>
        </p:nvPicPr>
        <p:blipFill rotWithShape="1">
          <a:blip r:embed="rId7">
            <a:extLst>
              <a:ext uri="{28A0092B-C50C-407E-A947-70E740481C1C}">
                <a14:useLocalDpi xmlns:a14="http://schemas.microsoft.com/office/drawing/2010/main" val="0"/>
              </a:ext>
            </a:extLst>
          </a:blip>
          <a:srcRect l="51179" r="18572" b="67652"/>
          <a:stretch/>
        </p:blipFill>
        <p:spPr>
          <a:xfrm>
            <a:off x="8917181" y="5604369"/>
            <a:ext cx="1761564" cy="1253631"/>
          </a:xfrm>
          <a:prstGeom prst="roundRect">
            <a:avLst>
              <a:gd name="adj" fmla="val 7507"/>
            </a:avLst>
          </a:prstGeom>
          <a:ln w="3175">
            <a:solidFill>
              <a:schemeClr val="tx1">
                <a:alpha val="11000"/>
              </a:schemeClr>
            </a:solidFill>
          </a:ln>
        </p:spPr>
      </p:pic>
      <p:sp>
        <p:nvSpPr>
          <p:cNvPr id="34" name="Rectangle 33"/>
          <p:cNvSpPr>
            <a:spLocks noChangeAspect="1"/>
          </p:cNvSpPr>
          <p:nvPr/>
        </p:nvSpPr>
        <p:spPr>
          <a:xfrm>
            <a:off x="11775281" y="1842243"/>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Rectangle 34"/>
          <p:cNvSpPr>
            <a:spLocks noChangeAspect="1"/>
          </p:cNvSpPr>
          <p:nvPr/>
        </p:nvSpPr>
        <p:spPr>
          <a:xfrm>
            <a:off x="11775281"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6" name="Rectangle 35"/>
          <p:cNvSpPr>
            <a:spLocks noChangeAspect="1"/>
          </p:cNvSpPr>
          <p:nvPr/>
        </p:nvSpPr>
        <p:spPr>
          <a:xfrm>
            <a:off x="11775281"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a:spLocks noChangeAspect="1"/>
          </p:cNvSpPr>
          <p:nvPr/>
        </p:nvSpPr>
        <p:spPr>
          <a:xfrm>
            <a:off x="11793281" y="2719874"/>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Rectangle 37"/>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9" name="Rectangle 38"/>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Rectangle 39"/>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ectangle 40"/>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Rectangle 41"/>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 name="Rectangle 42"/>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4" name="Rectangle 43"/>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312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10" name="Picture 9"/>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1" name="Picture 10"/>
          <p:cNvPicPr>
            <a:picLocks noChangeAspect="1"/>
          </p:cNvPicPr>
          <p:nvPr/>
        </p:nvPicPr>
        <p:blipFill rotWithShape="1">
          <a:blip r:embed="rId7">
            <a:extLst>
              <a:ext uri="{28A0092B-C50C-407E-A947-70E740481C1C}">
                <a14:useLocalDpi xmlns:a14="http://schemas.microsoft.com/office/drawing/2010/main" val="0"/>
              </a:ext>
            </a:extLst>
          </a:blip>
          <a:srcRect l="51179" r="18572" b="33995"/>
          <a:stretch/>
        </p:blipFill>
        <p:spPr>
          <a:xfrm>
            <a:off x="8955331" y="4300004"/>
            <a:ext cx="1761564" cy="2557996"/>
          </a:xfrm>
          <a:prstGeom prst="roundRect">
            <a:avLst>
              <a:gd name="adj" fmla="val 7507"/>
            </a:avLst>
          </a:prstGeom>
          <a:ln w="3175">
            <a:solidFill>
              <a:schemeClr val="tx1">
                <a:alpha val="11000"/>
              </a:schemeClr>
            </a:solidFill>
          </a:ln>
        </p:spPr>
      </p:pic>
      <p:sp>
        <p:nvSpPr>
          <p:cNvPr id="24" name="Rectangle 23"/>
          <p:cNvSpPr>
            <a:spLocks noChangeAspect="1"/>
          </p:cNvSpPr>
          <p:nvPr/>
        </p:nvSpPr>
        <p:spPr>
          <a:xfrm>
            <a:off x="11775281" y="1842243"/>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5281"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5281"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0"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93280" y="3005764"/>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Rectangle 32"/>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Rectangle 33"/>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5118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10" name="Picture 9"/>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1" name="Picture 10"/>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2982512"/>
            <a:ext cx="1761564" cy="3875488"/>
          </a:xfrm>
          <a:prstGeom prst="roundRect">
            <a:avLst>
              <a:gd name="adj" fmla="val 7507"/>
            </a:avLst>
          </a:prstGeom>
          <a:ln w="3175">
            <a:solidFill>
              <a:schemeClr val="tx1">
                <a:alpha val="11000"/>
              </a:schemeClr>
            </a:solidFill>
          </a:ln>
        </p:spPr>
      </p:pic>
      <p:sp>
        <p:nvSpPr>
          <p:cNvPr id="35" name="Rectangle 34"/>
          <p:cNvSpPr>
            <a:spLocks noChangeAspect="1"/>
          </p:cNvSpPr>
          <p:nvPr/>
        </p:nvSpPr>
        <p:spPr>
          <a:xfrm>
            <a:off x="11775281" y="1842243"/>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6" name="Rectangle 35"/>
          <p:cNvSpPr>
            <a:spLocks noChangeAspect="1"/>
          </p:cNvSpPr>
          <p:nvPr/>
        </p:nvSpPr>
        <p:spPr>
          <a:xfrm>
            <a:off x="11775281"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a:spLocks noChangeAspect="1"/>
          </p:cNvSpPr>
          <p:nvPr/>
        </p:nvSpPr>
        <p:spPr>
          <a:xfrm>
            <a:off x="11775281"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Rectangle 37"/>
          <p:cNvSpPr>
            <a:spLocks noChangeAspect="1"/>
          </p:cNvSpPr>
          <p:nvPr/>
        </p:nvSpPr>
        <p:spPr>
          <a:xfrm>
            <a:off x="11775280"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9" name="Rectangle 38"/>
          <p:cNvSpPr>
            <a:spLocks noChangeAspect="1"/>
          </p:cNvSpPr>
          <p:nvPr/>
        </p:nvSpPr>
        <p:spPr>
          <a:xfrm>
            <a:off x="11793280" y="3005764"/>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Rectangle 39"/>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ectangle 40"/>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Rectangle 41"/>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 name="Rectangle 42"/>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4" name="Rectangle 43"/>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5" name="Rectangle 44"/>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3303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17" name="Picture 16"/>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18" name="Picture 17"/>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19" name="Picture 18"/>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20" name="Picture 1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34" name="TextBox 33"/>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sp>
        <p:nvSpPr>
          <p:cNvPr id="35" name="Rectangle 34"/>
          <p:cNvSpPr>
            <a:spLocks noChangeAspect="1"/>
          </p:cNvSpPr>
          <p:nvPr/>
        </p:nvSpPr>
        <p:spPr>
          <a:xfrm>
            <a:off x="11775281" y="1842243"/>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6" name="Rectangle 35"/>
          <p:cNvSpPr>
            <a:spLocks noChangeAspect="1"/>
          </p:cNvSpPr>
          <p:nvPr/>
        </p:nvSpPr>
        <p:spPr>
          <a:xfrm>
            <a:off x="11775281"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a:spLocks noChangeAspect="1"/>
          </p:cNvSpPr>
          <p:nvPr/>
        </p:nvSpPr>
        <p:spPr>
          <a:xfrm>
            <a:off x="11775281" y="2414022"/>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Rectangle 37"/>
          <p:cNvSpPr>
            <a:spLocks noChangeAspect="1"/>
          </p:cNvSpPr>
          <p:nvPr/>
        </p:nvSpPr>
        <p:spPr>
          <a:xfrm>
            <a:off x="11775281"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9" name="Rectangle 38"/>
          <p:cNvSpPr>
            <a:spLocks noChangeAspect="1"/>
          </p:cNvSpPr>
          <p:nvPr/>
        </p:nvSpPr>
        <p:spPr>
          <a:xfrm>
            <a:off x="11775281" y="29877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Rectangle 39"/>
          <p:cNvSpPr>
            <a:spLocks noChangeAspect="1"/>
          </p:cNvSpPr>
          <p:nvPr/>
        </p:nvSpPr>
        <p:spPr>
          <a:xfrm>
            <a:off x="11793281" y="3290672"/>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ectangle 40"/>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Rectangle 41"/>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 name="Rectangle 42"/>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4" name="Rectangle 43"/>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5" name="Rectangle 44"/>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8122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7" name="Picture 6"/>
          <p:cNvPicPr>
            <a:picLocks noChangeAspect="1"/>
          </p:cNvPicPr>
          <p:nvPr/>
        </p:nvPicPr>
        <p:blipFill rotWithShape="1">
          <a:blip r:embed="rId4">
            <a:alphaModFix amt="50000"/>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8" name="Picture 7"/>
          <p:cNvPicPr>
            <a:picLocks noChangeAspect="1"/>
          </p:cNvPicPr>
          <p:nvPr/>
        </p:nvPicPr>
        <p:blipFill rotWithShape="1">
          <a:blip r:embed="rId5">
            <a:alphaModFix amt="50000"/>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9" name="Picture 8"/>
          <p:cNvPicPr>
            <a:picLocks noChangeAspect="1"/>
          </p:cNvPicPr>
          <p:nvPr/>
        </p:nvPicPr>
        <p:blipFill rotWithShape="1">
          <a:blip r:embed="rId6">
            <a:alphaModFix amt="50000"/>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7">
            <a:alphaModFix amt="50000"/>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Rounded Rectangle 10"/>
          <p:cNvSpPr/>
          <p:nvPr/>
        </p:nvSpPr>
        <p:spPr>
          <a:xfrm>
            <a:off x="1654913" y="5063265"/>
            <a:ext cx="1761564" cy="718651"/>
          </a:xfrm>
          <a:prstGeom prst="roundRect">
            <a:avLst/>
          </a:prstGeom>
          <a:solidFill>
            <a:schemeClr val="bg1">
              <a:lumMod val="85000"/>
              <a:alpha val="74902"/>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6" name="TextBox 15"/>
          <p:cNvSpPr txBox="1"/>
          <p:nvPr/>
        </p:nvSpPr>
        <p:spPr>
          <a:xfrm>
            <a:off x="1709412" y="5164247"/>
            <a:ext cx="1788459" cy="523220"/>
          </a:xfrm>
          <a:prstGeom prst="rect">
            <a:avLst/>
          </a:prstGeom>
          <a:noFill/>
        </p:spPr>
        <p:txBody>
          <a:bodyPr wrap="square" rtlCol="0">
            <a:spAutoFit/>
          </a:bodyPr>
          <a:lstStyle/>
          <a:p>
            <a:pPr algn="ctr"/>
            <a:r>
              <a:rPr lang="en-US" sz="1400" dirty="0" smtClean="0"/>
              <a:t>User Experience Design</a:t>
            </a:r>
            <a:endParaRPr lang="en-US" sz="1400" dirty="0"/>
          </a:p>
        </p:txBody>
      </p:sp>
      <p:sp>
        <p:nvSpPr>
          <p:cNvPr id="21" name="TextBox 2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sp>
        <p:nvSpPr>
          <p:cNvPr id="33" name="Rectangle 32"/>
          <p:cNvSpPr>
            <a:spLocks noChangeAspect="1"/>
          </p:cNvSpPr>
          <p:nvPr/>
        </p:nvSpPr>
        <p:spPr>
          <a:xfrm>
            <a:off x="11775281" y="1842243"/>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Rectangle 33"/>
          <p:cNvSpPr>
            <a:spLocks noChangeAspect="1"/>
          </p:cNvSpPr>
          <p:nvPr/>
        </p:nvSpPr>
        <p:spPr>
          <a:xfrm>
            <a:off x="11775281" y="2129114"/>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Rectangle 34"/>
          <p:cNvSpPr>
            <a:spLocks noChangeAspect="1"/>
          </p:cNvSpPr>
          <p:nvPr/>
        </p:nvSpPr>
        <p:spPr>
          <a:xfrm>
            <a:off x="11775281" y="2414022"/>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6" name="Rectangle 35"/>
          <p:cNvSpPr>
            <a:spLocks noChangeAspect="1"/>
          </p:cNvSpPr>
          <p:nvPr/>
        </p:nvSpPr>
        <p:spPr>
          <a:xfrm>
            <a:off x="11775281" y="2702856"/>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a:spLocks noChangeAspect="1"/>
          </p:cNvSpPr>
          <p:nvPr/>
        </p:nvSpPr>
        <p:spPr>
          <a:xfrm>
            <a:off x="11775281" y="2987764"/>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Rectangle 37"/>
          <p:cNvSpPr>
            <a:spLocks noChangeAspect="1"/>
          </p:cNvSpPr>
          <p:nvPr/>
        </p:nvSpPr>
        <p:spPr>
          <a:xfrm>
            <a:off x="11793281" y="3290672"/>
            <a:ext cx="36000" cy="36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9" name="Rectangle 38"/>
          <p:cNvSpPr>
            <a:spLocks noChangeAspect="1"/>
          </p:cNvSpPr>
          <p:nvPr/>
        </p:nvSpPr>
        <p:spPr>
          <a:xfrm>
            <a:off x="11779623" y="4135248"/>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0" name="Rectangle 39"/>
          <p:cNvSpPr>
            <a:spLocks noChangeAspect="1"/>
          </p:cNvSpPr>
          <p:nvPr/>
        </p:nvSpPr>
        <p:spPr>
          <a:xfrm>
            <a:off x="11779623" y="3850340"/>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1" name="Rectangle 40"/>
          <p:cNvSpPr>
            <a:spLocks noChangeAspect="1"/>
          </p:cNvSpPr>
          <p:nvPr/>
        </p:nvSpPr>
        <p:spPr>
          <a:xfrm>
            <a:off x="11779623" y="3563469"/>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Rectangle 41"/>
          <p:cNvSpPr>
            <a:spLocks noChangeAspect="1"/>
          </p:cNvSpPr>
          <p:nvPr/>
        </p:nvSpPr>
        <p:spPr>
          <a:xfrm>
            <a:off x="11779623" y="4420156"/>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3" name="Rectangle 42"/>
          <p:cNvSpPr>
            <a:spLocks noChangeAspect="1"/>
          </p:cNvSpPr>
          <p:nvPr/>
        </p:nvSpPr>
        <p:spPr>
          <a:xfrm>
            <a:off x="11779623" y="4705064"/>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94462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7" name="Picture 6"/>
          <p:cNvPicPr>
            <a:picLocks noChangeAspect="1"/>
          </p:cNvPicPr>
          <p:nvPr/>
        </p:nvPicPr>
        <p:blipFill rotWithShape="1">
          <a:blip r:embed="rId3">
            <a:alphaModFix amt="40000"/>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8" name="Picture 7"/>
          <p:cNvPicPr>
            <a:picLocks noChangeAspect="1"/>
          </p:cNvPicPr>
          <p:nvPr/>
        </p:nvPicPr>
        <p:blipFill rotWithShape="1">
          <a:blip r:embed="rId4">
            <a:alphaModFix amt="40000"/>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9" name="Picture 8"/>
          <p:cNvPicPr>
            <a:picLocks noChangeAspect="1"/>
          </p:cNvPicPr>
          <p:nvPr/>
        </p:nvPicPr>
        <p:blipFill rotWithShape="1">
          <a:blip r:embed="rId5">
            <a:alphaModFix amt="40000"/>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6">
            <a:alphaModFix amt="40000"/>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3" name="TextBox 12"/>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6" name="Picture 5"/>
          <p:cNvPicPr>
            <a:picLocks noChangeAspect="1"/>
          </p:cNvPicPr>
          <p:nvPr/>
        </p:nvPicPr>
        <p:blipFill rotWithShape="1">
          <a:blip r:embed="rId7">
            <a:extLst>
              <a:ext uri="{28A0092B-C50C-407E-A947-70E740481C1C}">
                <a14:useLocalDpi xmlns:a14="http://schemas.microsoft.com/office/drawing/2010/main" val="0"/>
              </a:ext>
            </a:extLst>
          </a:blip>
          <a:srcRect l="30514" t="101" r="29209" b="-101"/>
          <a:stretch/>
        </p:blipFill>
        <p:spPr>
          <a:xfrm>
            <a:off x="1654912" y="1906433"/>
            <a:ext cx="2486781" cy="3879387"/>
          </a:xfrm>
          <a:prstGeom prst="roundRect">
            <a:avLst>
              <a:gd name="adj" fmla="val 6837"/>
            </a:avLst>
          </a:prstGeom>
          <a:ln>
            <a:noFill/>
          </a:ln>
        </p:spPr>
      </p:pic>
      <p:sp>
        <p:nvSpPr>
          <p:cNvPr id="11" name="Rounded Rectangle 10"/>
          <p:cNvSpPr/>
          <p:nvPr/>
        </p:nvSpPr>
        <p:spPr>
          <a:xfrm>
            <a:off x="2380129" y="4356847"/>
            <a:ext cx="1761564" cy="1425069"/>
          </a:xfrm>
          <a:prstGeom prst="roundRect">
            <a:avLst/>
          </a:prstGeom>
          <a:solidFill>
            <a:schemeClr val="bg1">
              <a:lumMod val="85000"/>
              <a:alpha val="74902"/>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TextBox 11"/>
          <p:cNvSpPr txBox="1"/>
          <p:nvPr/>
        </p:nvSpPr>
        <p:spPr>
          <a:xfrm>
            <a:off x="2366681" y="4453828"/>
            <a:ext cx="1788459" cy="615553"/>
          </a:xfrm>
          <a:prstGeom prst="rect">
            <a:avLst/>
          </a:prstGeom>
          <a:noFill/>
        </p:spPr>
        <p:txBody>
          <a:bodyPr wrap="square" rtlCol="0">
            <a:spAutoFit/>
          </a:bodyPr>
          <a:lstStyle/>
          <a:p>
            <a:pPr algn="ctr"/>
            <a:r>
              <a:rPr lang="en-US" sz="1700" dirty="0" smtClean="0"/>
              <a:t>User Experience Design</a:t>
            </a:r>
            <a:endParaRPr lang="en-US" sz="1700" dirty="0"/>
          </a:p>
        </p:txBody>
      </p:sp>
      <p:sp>
        <p:nvSpPr>
          <p:cNvPr id="25" name="Rectangle 24"/>
          <p:cNvSpPr>
            <a:spLocks noChangeAspect="1"/>
          </p:cNvSpPr>
          <p:nvPr/>
        </p:nvSpPr>
        <p:spPr>
          <a:xfrm>
            <a:off x="11775281" y="1842243"/>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5281" y="2129114"/>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2414022"/>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5281" y="2702856"/>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75281" y="2987764"/>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a:spLocks noChangeAspect="1"/>
          </p:cNvSpPr>
          <p:nvPr/>
        </p:nvSpPr>
        <p:spPr>
          <a:xfrm>
            <a:off x="11793281" y="3290672"/>
            <a:ext cx="36000" cy="36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a:spLocks noChangeAspect="1"/>
          </p:cNvSpPr>
          <p:nvPr/>
        </p:nvSpPr>
        <p:spPr>
          <a:xfrm>
            <a:off x="11779623" y="4135248"/>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a:spLocks noChangeAspect="1"/>
          </p:cNvSpPr>
          <p:nvPr/>
        </p:nvSpPr>
        <p:spPr>
          <a:xfrm>
            <a:off x="11779623" y="3850340"/>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Rectangle 32"/>
          <p:cNvSpPr>
            <a:spLocks noChangeAspect="1"/>
          </p:cNvSpPr>
          <p:nvPr/>
        </p:nvSpPr>
        <p:spPr>
          <a:xfrm>
            <a:off x="11779623" y="3563469"/>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Rectangle 33"/>
          <p:cNvSpPr>
            <a:spLocks noChangeAspect="1"/>
          </p:cNvSpPr>
          <p:nvPr/>
        </p:nvSpPr>
        <p:spPr>
          <a:xfrm>
            <a:off x="11779623" y="4420156"/>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Rectangle 34"/>
          <p:cNvSpPr>
            <a:spLocks noChangeAspect="1"/>
          </p:cNvSpPr>
          <p:nvPr/>
        </p:nvSpPr>
        <p:spPr>
          <a:xfrm>
            <a:off x="11779623" y="4705064"/>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5855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noChangeAspect="1"/>
          </p:cNvPicPr>
          <p:nvPr/>
        </p:nvPicPr>
        <p:blipFill rotWithShape="1">
          <a:blip r:embed="rId3">
            <a:alphaModFix amt="25000"/>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7" name="Picture 6"/>
          <p:cNvPicPr>
            <a:picLocks noChangeAspect="1"/>
          </p:cNvPicPr>
          <p:nvPr/>
        </p:nvPicPr>
        <p:blipFill rotWithShape="1">
          <a:blip r:embed="rId4">
            <a:alphaModFix amt="25000"/>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8" name="Picture 7"/>
          <p:cNvPicPr>
            <a:picLocks noChangeAspect="1"/>
          </p:cNvPicPr>
          <p:nvPr/>
        </p:nvPicPr>
        <p:blipFill rotWithShape="1">
          <a:blip r:embed="rId5">
            <a:alphaModFix amt="25000"/>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9" name="Picture 8"/>
          <p:cNvPicPr>
            <a:picLocks noChangeAspect="1"/>
          </p:cNvPicPr>
          <p:nvPr/>
        </p:nvPicPr>
        <p:blipFill rotWithShape="1">
          <a:blip r:embed="rId6">
            <a:alphaModFix amt="25000"/>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0" name="TextBox 9"/>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1" name="Picture 10"/>
          <p:cNvPicPr>
            <a:picLocks noChangeAspect="1"/>
          </p:cNvPicPr>
          <p:nvPr/>
        </p:nvPicPr>
        <p:blipFill rotWithShape="1">
          <a:blip r:embed="rId7">
            <a:extLst>
              <a:ext uri="{28A0092B-C50C-407E-A947-70E740481C1C}">
                <a14:useLocalDpi xmlns:a14="http://schemas.microsoft.com/office/drawing/2010/main" val="0"/>
              </a:ext>
            </a:extLst>
          </a:blip>
          <a:srcRect l="12926" t="101" r="19790" b="-101"/>
          <a:stretch/>
        </p:blipFill>
        <p:spPr>
          <a:xfrm>
            <a:off x="2250601" y="1906428"/>
            <a:ext cx="4154217" cy="3879387"/>
          </a:xfrm>
          <a:prstGeom prst="roundRect">
            <a:avLst>
              <a:gd name="adj" fmla="val 6837"/>
            </a:avLst>
          </a:prstGeom>
          <a:ln>
            <a:noFill/>
          </a:ln>
        </p:spPr>
      </p:pic>
      <p:sp>
        <p:nvSpPr>
          <p:cNvPr id="12" name="Rounded Rectangle 11"/>
          <p:cNvSpPr/>
          <p:nvPr/>
        </p:nvSpPr>
        <p:spPr>
          <a:xfrm>
            <a:off x="3911003" y="3281083"/>
            <a:ext cx="2493815" cy="2500833"/>
          </a:xfrm>
          <a:prstGeom prst="roundRect">
            <a:avLst>
              <a:gd name="adj" fmla="val 11814"/>
            </a:avLst>
          </a:prstGeom>
          <a:solidFill>
            <a:schemeClr val="bg1">
              <a:lumMod val="85000"/>
              <a:alpha val="74902"/>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4079349" y="3490229"/>
            <a:ext cx="2070846" cy="707886"/>
          </a:xfrm>
          <a:prstGeom prst="rect">
            <a:avLst/>
          </a:prstGeom>
          <a:noFill/>
        </p:spPr>
        <p:txBody>
          <a:bodyPr wrap="square" rtlCol="0">
            <a:spAutoFit/>
          </a:bodyPr>
          <a:lstStyle/>
          <a:p>
            <a:pPr algn="ctr"/>
            <a:r>
              <a:rPr lang="en-US" sz="2000" dirty="0" smtClean="0"/>
              <a:t>User Experience Design</a:t>
            </a:r>
            <a:endParaRPr lang="en-US" sz="2000" dirty="0"/>
          </a:p>
        </p:txBody>
      </p:sp>
      <p:sp>
        <p:nvSpPr>
          <p:cNvPr id="25" name="Rectangle 24"/>
          <p:cNvSpPr>
            <a:spLocks noChangeAspect="1"/>
          </p:cNvSpPr>
          <p:nvPr/>
        </p:nvSpPr>
        <p:spPr>
          <a:xfrm>
            <a:off x="11775281" y="1842243"/>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5281" y="2129114"/>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2414022"/>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5281" y="2702856"/>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75281" y="2987764"/>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a:spLocks noChangeAspect="1"/>
          </p:cNvSpPr>
          <p:nvPr/>
        </p:nvSpPr>
        <p:spPr>
          <a:xfrm>
            <a:off x="11793281" y="3290672"/>
            <a:ext cx="36000" cy="36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a:spLocks noChangeAspect="1"/>
          </p:cNvSpPr>
          <p:nvPr/>
        </p:nvSpPr>
        <p:spPr>
          <a:xfrm>
            <a:off x="11779623" y="4135248"/>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a:spLocks noChangeAspect="1"/>
          </p:cNvSpPr>
          <p:nvPr/>
        </p:nvSpPr>
        <p:spPr>
          <a:xfrm>
            <a:off x="11779623" y="3850340"/>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Rectangle 32"/>
          <p:cNvSpPr>
            <a:spLocks noChangeAspect="1"/>
          </p:cNvSpPr>
          <p:nvPr/>
        </p:nvSpPr>
        <p:spPr>
          <a:xfrm>
            <a:off x="11779623" y="3563469"/>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Rectangle 33"/>
          <p:cNvSpPr>
            <a:spLocks noChangeAspect="1"/>
          </p:cNvSpPr>
          <p:nvPr/>
        </p:nvSpPr>
        <p:spPr>
          <a:xfrm>
            <a:off x="11779623" y="4420156"/>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Rectangle 34"/>
          <p:cNvSpPr>
            <a:spLocks noChangeAspect="1"/>
          </p:cNvSpPr>
          <p:nvPr/>
        </p:nvSpPr>
        <p:spPr>
          <a:xfrm>
            <a:off x="11779623" y="4705064"/>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7338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noChangeAspect="1"/>
          </p:cNvPicPr>
          <p:nvPr/>
        </p:nvPicPr>
        <p:blipFill rotWithShape="1">
          <a:blip r:embed="rId3">
            <a:alphaModFix amt="25000"/>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7" name="Picture 6"/>
          <p:cNvPicPr>
            <a:picLocks noChangeAspect="1"/>
          </p:cNvPicPr>
          <p:nvPr/>
        </p:nvPicPr>
        <p:blipFill rotWithShape="1">
          <a:blip r:embed="rId4">
            <a:alphaModFix amt="25000"/>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8" name="Picture 7"/>
          <p:cNvPicPr>
            <a:picLocks noChangeAspect="1"/>
          </p:cNvPicPr>
          <p:nvPr/>
        </p:nvPicPr>
        <p:blipFill rotWithShape="1">
          <a:blip r:embed="rId5">
            <a:alphaModFix amt="13000"/>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9" name="Picture 8"/>
          <p:cNvPicPr>
            <a:picLocks noChangeAspect="1"/>
          </p:cNvPicPr>
          <p:nvPr/>
        </p:nvPicPr>
        <p:blipFill rotWithShape="1">
          <a:blip r:embed="rId6">
            <a:alphaModFix amt="13000"/>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0" name="TextBox 9"/>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1" name="Picture 10"/>
          <p:cNvPicPr>
            <a:picLocks noChangeAspect="1"/>
          </p:cNvPicPr>
          <p:nvPr/>
        </p:nvPicPr>
        <p:blipFill rotWithShape="1">
          <a:blip r:embed="rId7">
            <a:extLst>
              <a:ext uri="{28A0092B-C50C-407E-A947-70E740481C1C}">
                <a14:useLocalDpi xmlns:a14="http://schemas.microsoft.com/office/drawing/2010/main" val="0"/>
              </a:ext>
            </a:extLst>
          </a:blip>
          <a:srcRect l="203" t="6395" r="19116" b="8749"/>
          <a:stretch/>
        </p:blipFill>
        <p:spPr>
          <a:xfrm>
            <a:off x="2428599" y="1902529"/>
            <a:ext cx="5681631" cy="3879387"/>
          </a:xfrm>
          <a:prstGeom prst="roundRect">
            <a:avLst>
              <a:gd name="adj" fmla="val 6837"/>
            </a:avLst>
          </a:prstGeom>
          <a:ln>
            <a:noFill/>
          </a:ln>
        </p:spPr>
      </p:pic>
      <p:sp>
        <p:nvSpPr>
          <p:cNvPr id="12" name="Rounded Rectangle 11"/>
          <p:cNvSpPr/>
          <p:nvPr/>
        </p:nvSpPr>
        <p:spPr>
          <a:xfrm>
            <a:off x="4531659" y="2510465"/>
            <a:ext cx="3578571" cy="3271451"/>
          </a:xfrm>
          <a:prstGeom prst="roundRect">
            <a:avLst>
              <a:gd name="adj" fmla="val 7704"/>
            </a:avLst>
          </a:prstGeom>
          <a:solidFill>
            <a:schemeClr val="bg1">
              <a:lumMod val="85000"/>
              <a:alpha val="74902"/>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4656596" y="2790982"/>
            <a:ext cx="3453634" cy="461665"/>
          </a:xfrm>
          <a:prstGeom prst="rect">
            <a:avLst/>
          </a:prstGeom>
          <a:noFill/>
        </p:spPr>
        <p:txBody>
          <a:bodyPr wrap="square" rtlCol="0">
            <a:spAutoFit/>
          </a:bodyPr>
          <a:lstStyle/>
          <a:p>
            <a:pPr algn="ctr"/>
            <a:r>
              <a:rPr lang="en-US" sz="2400" dirty="0" smtClean="0"/>
              <a:t>User Experience Design</a:t>
            </a:r>
            <a:endParaRPr lang="en-US" sz="2400" dirty="0"/>
          </a:p>
        </p:txBody>
      </p:sp>
      <p:sp>
        <p:nvSpPr>
          <p:cNvPr id="14" name="Rounded Rectangle 13"/>
          <p:cNvSpPr/>
          <p:nvPr/>
        </p:nvSpPr>
        <p:spPr>
          <a:xfrm>
            <a:off x="2428599" y="6226936"/>
            <a:ext cx="5681631" cy="631064"/>
          </a:xfrm>
          <a:prstGeom prst="roundRect">
            <a:avLst>
              <a:gd name="adj" fmla="val 5776"/>
            </a:avLst>
          </a:prstGeom>
          <a:ln>
            <a:solidFill>
              <a:schemeClr val="tx1">
                <a:alpha val="1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TextBox 14"/>
          <p:cNvSpPr txBox="1"/>
          <p:nvPr/>
        </p:nvSpPr>
        <p:spPr>
          <a:xfrm>
            <a:off x="2651181" y="6446769"/>
            <a:ext cx="1621999" cy="307777"/>
          </a:xfrm>
          <a:prstGeom prst="rect">
            <a:avLst/>
          </a:prstGeom>
          <a:noFill/>
        </p:spPr>
        <p:txBody>
          <a:bodyPr wrap="square" rtlCol="0">
            <a:spAutoFit/>
          </a:bodyPr>
          <a:lstStyle/>
          <a:p>
            <a:r>
              <a:rPr lang="en-US" sz="1400" dirty="0" smtClean="0">
                <a:solidFill>
                  <a:schemeClr val="tx1">
                    <a:alpha val="20000"/>
                  </a:schemeClr>
                </a:solidFill>
              </a:rPr>
              <a:t>The Team</a:t>
            </a:r>
            <a:endParaRPr lang="en-US" sz="1400" dirty="0">
              <a:solidFill>
                <a:schemeClr val="tx1">
                  <a:alpha val="20000"/>
                </a:schemeClr>
              </a:solidFill>
            </a:endParaRPr>
          </a:p>
        </p:txBody>
      </p:sp>
    </p:spTree>
    <p:extLst>
      <p:ext uri="{BB962C8B-B14F-4D97-AF65-F5344CB8AC3E}">
        <p14:creationId xmlns:p14="http://schemas.microsoft.com/office/powerpoint/2010/main" val="8806179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noChangeAspect="1"/>
          </p:cNvPicPr>
          <p:nvPr/>
        </p:nvPicPr>
        <p:blipFill rotWithShape="1">
          <a:blip r:embed="rId3">
            <a:alphaModFix amt="25000"/>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7" name="Picture 6"/>
          <p:cNvPicPr>
            <a:picLocks noChangeAspect="1"/>
          </p:cNvPicPr>
          <p:nvPr/>
        </p:nvPicPr>
        <p:blipFill rotWithShape="1">
          <a:blip r:embed="rId4">
            <a:alphaModFix amt="25000"/>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8" name="Picture 7"/>
          <p:cNvPicPr>
            <a:picLocks noChangeAspect="1"/>
          </p:cNvPicPr>
          <p:nvPr/>
        </p:nvPicPr>
        <p:blipFill rotWithShape="1">
          <a:blip r:embed="rId5">
            <a:alphaModFix amt="13000"/>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sp>
        <p:nvSpPr>
          <p:cNvPr id="10" name="TextBox 9"/>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1" name="Picture 10"/>
          <p:cNvPicPr>
            <a:picLocks noChangeAspect="1"/>
          </p:cNvPicPr>
          <p:nvPr/>
        </p:nvPicPr>
        <p:blipFill rotWithShape="1">
          <a:blip r:embed="rId6">
            <a:extLst>
              <a:ext uri="{28A0092B-C50C-407E-A947-70E740481C1C}">
                <a14:useLocalDpi xmlns:a14="http://schemas.microsoft.com/office/drawing/2010/main" val="0"/>
              </a:ext>
            </a:extLst>
          </a:blip>
          <a:srcRect l="202" t="7530" r="45" b="7615"/>
          <a:stretch/>
        </p:blipFill>
        <p:spPr>
          <a:xfrm>
            <a:off x="2428599" y="1902529"/>
            <a:ext cx="7024683" cy="3879387"/>
          </a:xfrm>
          <a:prstGeom prst="roundRect">
            <a:avLst>
              <a:gd name="adj" fmla="val 6837"/>
            </a:avLst>
          </a:prstGeom>
          <a:ln>
            <a:noFill/>
          </a:ln>
        </p:spPr>
      </p:pic>
      <p:sp>
        <p:nvSpPr>
          <p:cNvPr id="12" name="Rounded Rectangle 11"/>
          <p:cNvSpPr/>
          <p:nvPr/>
        </p:nvSpPr>
        <p:spPr>
          <a:xfrm>
            <a:off x="5269415" y="1914052"/>
            <a:ext cx="4183867" cy="3875661"/>
          </a:xfrm>
          <a:prstGeom prst="roundRect">
            <a:avLst>
              <a:gd name="adj" fmla="val 8526"/>
            </a:avLst>
          </a:prstGeom>
          <a:solidFill>
            <a:schemeClr val="bg1">
              <a:lumMod val="85000"/>
              <a:alpha val="74902"/>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5272731" y="2189253"/>
            <a:ext cx="3453634" cy="461665"/>
          </a:xfrm>
          <a:prstGeom prst="rect">
            <a:avLst/>
          </a:prstGeom>
          <a:noFill/>
        </p:spPr>
        <p:txBody>
          <a:bodyPr wrap="square" rtlCol="0">
            <a:spAutoFit/>
          </a:bodyPr>
          <a:lstStyle/>
          <a:p>
            <a:pPr algn="ctr"/>
            <a:r>
              <a:rPr lang="en-US" sz="2400" dirty="0" smtClean="0"/>
              <a:t>User Experience Design</a:t>
            </a:r>
            <a:endParaRPr lang="en-US" sz="2400" dirty="0"/>
          </a:p>
        </p:txBody>
      </p:sp>
      <p:sp>
        <p:nvSpPr>
          <p:cNvPr id="15" name="TextBox 14"/>
          <p:cNvSpPr txBox="1"/>
          <p:nvPr/>
        </p:nvSpPr>
        <p:spPr>
          <a:xfrm>
            <a:off x="5492207" y="2638434"/>
            <a:ext cx="3738282" cy="3139321"/>
          </a:xfrm>
          <a:prstGeom prst="rect">
            <a:avLst/>
          </a:prstGeom>
          <a:noFill/>
        </p:spPr>
        <p:txBody>
          <a:bodyPr wrap="square" rtlCol="0">
            <a:spAutoFit/>
          </a:bodyPr>
          <a:lstStyle/>
          <a:p>
            <a:pPr algn="just"/>
            <a:r>
              <a:rPr lang="en-US" dirty="0" smtClean="0">
                <a:solidFill>
                  <a:schemeClr val="tx1">
                    <a:alpha val="50000"/>
                  </a:schemeClr>
                </a:solidFill>
              </a:rPr>
              <a:t>This is some bullshit about our UX Design Team. We have “extensive” experience in both computer shit and people shit. We can make people be addicted to your app or website so they’ll never leave and you’ll get rich and then pay us a lot of fucking money even though we really didn’t do anything differently from what you asked us to do. Why did you even come to us in the first place?</a:t>
            </a:r>
            <a:endParaRPr lang="en-US" dirty="0">
              <a:solidFill>
                <a:schemeClr val="tx1">
                  <a:alpha val="50000"/>
                </a:schemeClr>
              </a:solidFill>
            </a:endParaRPr>
          </a:p>
        </p:txBody>
      </p:sp>
      <p:sp>
        <p:nvSpPr>
          <p:cNvPr id="16" name="Rounded Rectangle 15"/>
          <p:cNvSpPr/>
          <p:nvPr/>
        </p:nvSpPr>
        <p:spPr>
          <a:xfrm>
            <a:off x="2428599" y="6226936"/>
            <a:ext cx="7024683" cy="631064"/>
          </a:xfrm>
          <a:prstGeom prst="roundRect">
            <a:avLst>
              <a:gd name="adj" fmla="val 5776"/>
            </a:avLst>
          </a:prstGeom>
          <a:ln>
            <a:solidFill>
              <a:schemeClr val="tx1">
                <a:alpha val="2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16"/>
          <p:cNvSpPr txBox="1"/>
          <p:nvPr/>
        </p:nvSpPr>
        <p:spPr>
          <a:xfrm>
            <a:off x="2651181" y="6446769"/>
            <a:ext cx="2005415" cy="400110"/>
          </a:xfrm>
          <a:prstGeom prst="rect">
            <a:avLst/>
          </a:prstGeom>
          <a:noFill/>
        </p:spPr>
        <p:txBody>
          <a:bodyPr wrap="square" rtlCol="0">
            <a:spAutoFit/>
          </a:bodyPr>
          <a:lstStyle/>
          <a:p>
            <a:r>
              <a:rPr lang="en-US" sz="2000" dirty="0" smtClean="0">
                <a:solidFill>
                  <a:schemeClr val="tx1">
                    <a:alpha val="50000"/>
                  </a:schemeClr>
                </a:solidFill>
              </a:rPr>
              <a:t>The Team</a:t>
            </a:r>
            <a:endParaRPr lang="en-US" sz="2000" dirty="0">
              <a:solidFill>
                <a:schemeClr val="tx1">
                  <a:alpha val="50000"/>
                </a:schemeClr>
              </a:solidFill>
            </a:endParaRPr>
          </a:p>
        </p:txBody>
      </p:sp>
    </p:spTree>
    <p:extLst>
      <p:ext uri="{BB962C8B-B14F-4D97-AF65-F5344CB8AC3E}">
        <p14:creationId xmlns:p14="http://schemas.microsoft.com/office/powerpoint/2010/main" val="735412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solidFill>
                  <a:srgbClr val="C4C4C4"/>
                </a:solidFill>
              </a:rPr>
              <a:t>Briggs•Stanton</a:t>
            </a:r>
            <a:endParaRPr lang="en-US" sz="3400" dirty="0">
              <a:solidFill>
                <a:srgbClr val="C4C4C4"/>
              </a:solidFill>
            </a:endParaRPr>
          </a:p>
        </p:txBody>
      </p:sp>
      <p:sp>
        <p:nvSpPr>
          <p:cNvPr id="5" name="TextBox 4"/>
          <p:cNvSpPr txBox="1"/>
          <p:nvPr/>
        </p:nvSpPr>
        <p:spPr>
          <a:xfrm>
            <a:off x="5148950" y="500232"/>
            <a:ext cx="2002491" cy="307777"/>
          </a:xfrm>
          <a:prstGeom prst="rect">
            <a:avLst/>
          </a:prstGeom>
          <a:noFill/>
        </p:spPr>
        <p:txBody>
          <a:bodyPr wrap="square" rtlCol="0">
            <a:spAutoFit/>
          </a:bodyPr>
          <a:lstStyle/>
          <a:p>
            <a:pPr algn="ctr"/>
            <a:r>
              <a:rPr lang="en-US" sz="1400" dirty="0" smtClean="0">
                <a:solidFill>
                  <a:srgbClr val="C1C1C1"/>
                </a:solidFill>
              </a:rPr>
              <a:t>Contact Us</a:t>
            </a:r>
            <a:endParaRPr lang="en-US" sz="1400" dirty="0">
              <a:solidFill>
                <a:srgbClr val="C1C1C1"/>
              </a:solidFill>
            </a:endParaRPr>
          </a:p>
        </p:txBody>
      </p:sp>
      <p:sp>
        <p:nvSpPr>
          <p:cNvPr id="6" name="TextBox 5"/>
          <p:cNvSpPr txBox="1"/>
          <p:nvPr/>
        </p:nvSpPr>
        <p:spPr>
          <a:xfrm>
            <a:off x="2629607" y="2281067"/>
            <a:ext cx="7407796" cy="538609"/>
          </a:xfrm>
          <a:prstGeom prst="rect">
            <a:avLst/>
          </a:prstGeom>
          <a:noFill/>
        </p:spPr>
        <p:txBody>
          <a:bodyPr wrap="square" rtlCol="0">
            <a:spAutoFit/>
          </a:bodyPr>
          <a:lstStyle/>
          <a:p>
            <a:pPr algn="ctr"/>
            <a:r>
              <a:rPr lang="en-US" sz="2900" dirty="0" smtClean="0"/>
              <a:t>Let us </a:t>
            </a:r>
            <a:r>
              <a:rPr lang="en-US" sz="2900" dirty="0"/>
              <a:t>h</a:t>
            </a:r>
            <a:r>
              <a:rPr lang="en-US" sz="2900" dirty="0" smtClean="0"/>
              <a:t>elp </a:t>
            </a:r>
            <a:r>
              <a:rPr lang="en-US" sz="2900" dirty="0"/>
              <a:t>y</a:t>
            </a:r>
            <a:r>
              <a:rPr lang="en-US" sz="2900" dirty="0" smtClean="0"/>
              <a:t>ou </a:t>
            </a:r>
            <a:r>
              <a:rPr lang="en-US" sz="2900" dirty="0"/>
              <a:t>p</a:t>
            </a:r>
            <a:r>
              <a:rPr lang="en-US" sz="2900" dirty="0" smtClean="0"/>
              <a:t>ut </a:t>
            </a:r>
            <a:r>
              <a:rPr lang="en-US" sz="2900" dirty="0"/>
              <a:t>t</a:t>
            </a:r>
            <a:r>
              <a:rPr lang="en-US" sz="2900" dirty="0" smtClean="0"/>
              <a:t>he </a:t>
            </a:r>
            <a:r>
              <a:rPr lang="en-US" sz="2900" dirty="0"/>
              <a:t>p</a:t>
            </a:r>
            <a:r>
              <a:rPr lang="en-US" sz="2900" dirty="0" smtClean="0"/>
              <a:t>ieces together.</a:t>
            </a:r>
            <a:endParaRPr lang="en-US" sz="2900" dirty="0"/>
          </a:p>
        </p:txBody>
      </p:sp>
      <p:cxnSp>
        <p:nvCxnSpPr>
          <p:cNvPr id="7" name="Straight Connector 6"/>
          <p:cNvCxnSpPr/>
          <p:nvPr/>
        </p:nvCxnSpPr>
        <p:spPr>
          <a:xfrm>
            <a:off x="3603812" y="2918012"/>
            <a:ext cx="5432612" cy="0"/>
          </a:xfrm>
          <a:prstGeom prst="line">
            <a:avLst/>
          </a:prstGeom>
          <a:ln>
            <a:solidFill>
              <a:schemeClr val="dk1">
                <a:alpha val="67000"/>
              </a:schemeClr>
            </a:solidFill>
          </a:ln>
        </p:spPr>
        <p:style>
          <a:lnRef idx="1">
            <a:schemeClr val="dk1"/>
          </a:lnRef>
          <a:fillRef idx="0">
            <a:schemeClr val="dk1"/>
          </a:fillRef>
          <a:effectRef idx="0">
            <a:schemeClr val="dk1"/>
          </a:effectRef>
          <a:fontRef idx="minor">
            <a:schemeClr val="tx1"/>
          </a:fontRef>
        </p:style>
      </p:cxnSp>
      <p:sp>
        <p:nvSpPr>
          <p:cNvPr id="12" name="Rectangle 11"/>
          <p:cNvSpPr>
            <a:spLocks noChangeAspect="1"/>
          </p:cNvSpPr>
          <p:nvPr/>
        </p:nvSpPr>
        <p:spPr>
          <a:xfrm>
            <a:off x="11793070" y="1842243"/>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p:cNvSpPr>
            <a:spLocks noChangeAspect="1"/>
          </p:cNvSpPr>
          <p:nvPr/>
        </p:nvSpPr>
        <p:spPr>
          <a:xfrm>
            <a:off x="11779623"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p:cNvSpPr>
            <a:spLocks noChangeAspect="1"/>
          </p:cNvSpPr>
          <p:nvPr/>
        </p:nvSpPr>
        <p:spPr>
          <a:xfrm>
            <a:off x="11779623"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9623"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42670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11506" b="10977"/>
          <a:stretch/>
        </p:blipFill>
        <p:spPr>
          <a:xfrm>
            <a:off x="2169979" y="1976718"/>
            <a:ext cx="7960431" cy="3877200"/>
          </a:xfrm>
          <a:prstGeom prst="roundRect">
            <a:avLst>
              <a:gd name="adj" fmla="val 4580"/>
            </a:avLst>
          </a:prstGeom>
        </p:spPr>
      </p:pic>
      <p:sp>
        <p:nvSpPr>
          <p:cNvPr id="23" name="Rounded Rectangle 22"/>
          <p:cNvSpPr/>
          <p:nvPr/>
        </p:nvSpPr>
        <p:spPr>
          <a:xfrm>
            <a:off x="5284694" y="1976718"/>
            <a:ext cx="4845716" cy="3877200"/>
          </a:xfrm>
          <a:prstGeom prst="roundRect">
            <a:avLst>
              <a:gd name="adj" fmla="val 6160"/>
            </a:avLst>
          </a:prstGeom>
          <a:solidFill>
            <a:schemeClr val="bg1">
              <a:lumMod val="85000"/>
              <a:alpha val="85000"/>
            </a:schemeClr>
          </a:solidFill>
          <a:ln>
            <a:solidFill>
              <a:schemeClr val="accent1">
                <a:shade val="50000"/>
                <a:alpha val="1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5486401" y="2189253"/>
            <a:ext cx="4007223" cy="461665"/>
          </a:xfrm>
          <a:prstGeom prst="rect">
            <a:avLst/>
          </a:prstGeom>
          <a:noFill/>
        </p:spPr>
        <p:txBody>
          <a:bodyPr wrap="square" rtlCol="0">
            <a:spAutoFit/>
          </a:bodyPr>
          <a:lstStyle/>
          <a:p>
            <a:r>
              <a:rPr lang="en-US" sz="2400" dirty="0" smtClean="0"/>
              <a:t>User Experience Design</a:t>
            </a:r>
            <a:endParaRPr lang="en-US" sz="2400" dirty="0"/>
          </a:p>
        </p:txBody>
      </p:sp>
      <p:sp>
        <p:nvSpPr>
          <p:cNvPr id="25" name="TextBox 24"/>
          <p:cNvSpPr txBox="1"/>
          <p:nvPr/>
        </p:nvSpPr>
        <p:spPr>
          <a:xfrm>
            <a:off x="5486400" y="2664365"/>
            <a:ext cx="4370293" cy="2862322"/>
          </a:xfrm>
          <a:prstGeom prst="rect">
            <a:avLst/>
          </a:prstGeom>
          <a:noFill/>
        </p:spPr>
        <p:txBody>
          <a:bodyPr wrap="square" rtlCol="0">
            <a:spAutoFit/>
          </a:bodyPr>
          <a:lstStyle/>
          <a:p>
            <a:pPr algn="just"/>
            <a:r>
              <a:rPr lang="en-US" dirty="0" smtClean="0"/>
              <a:t>This is some bullshit about our UX Design Team. We have “extensive” experience in both computer shit and people shit. We can make people be addicted to your app or website so they’ll never leave and you’ll get rich and then pay us a lot of fucking money even though we really didn’t do anything differently from what you asked us to do. Why did you even come to us in the first place?</a:t>
            </a:r>
            <a:endParaRPr lang="en-US" dirty="0"/>
          </a:p>
        </p:txBody>
      </p:sp>
      <p:sp>
        <p:nvSpPr>
          <p:cNvPr id="26" name="Rounded Rectangle 25"/>
          <p:cNvSpPr/>
          <p:nvPr/>
        </p:nvSpPr>
        <p:spPr>
          <a:xfrm>
            <a:off x="2169978" y="5867365"/>
            <a:ext cx="7960431" cy="990635"/>
          </a:xfrm>
          <a:prstGeom prst="roundRect">
            <a:avLst>
              <a:gd name="adj" fmla="val 5776"/>
            </a:avLst>
          </a:prstGeom>
          <a:ln>
            <a:solidFill>
              <a:schemeClr val="tx1">
                <a:alpha val="2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7" name="TextBox 26"/>
          <p:cNvSpPr txBox="1"/>
          <p:nvPr/>
        </p:nvSpPr>
        <p:spPr>
          <a:xfrm>
            <a:off x="2473067" y="6131849"/>
            <a:ext cx="2272553" cy="461665"/>
          </a:xfrm>
          <a:prstGeom prst="rect">
            <a:avLst/>
          </a:prstGeom>
          <a:noFill/>
        </p:spPr>
        <p:txBody>
          <a:bodyPr wrap="square" rtlCol="0">
            <a:spAutoFit/>
          </a:bodyPr>
          <a:lstStyle/>
          <a:p>
            <a:r>
              <a:rPr lang="en-US" sz="2400" dirty="0" smtClean="0"/>
              <a:t>The Team</a:t>
            </a:r>
            <a:endParaRPr lang="en-US" sz="2400" dirty="0"/>
          </a:p>
        </p:txBody>
      </p:sp>
      <p:sp>
        <p:nvSpPr>
          <p:cNvPr id="28" name="Cross 27"/>
          <p:cNvSpPr/>
          <p:nvPr/>
        </p:nvSpPr>
        <p:spPr>
          <a:xfrm rot="2700000">
            <a:off x="9686016" y="2175263"/>
            <a:ext cx="251999" cy="251999"/>
          </a:xfrm>
          <a:prstGeom prst="plus">
            <a:avLst>
              <a:gd name="adj" fmla="val 46622"/>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13447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11506" b="10977"/>
          <a:stretch/>
        </p:blipFill>
        <p:spPr>
          <a:xfrm>
            <a:off x="2277555" y="134471"/>
            <a:ext cx="7960431" cy="3877200"/>
          </a:xfrm>
          <a:prstGeom prst="roundRect">
            <a:avLst>
              <a:gd name="adj" fmla="val 4580"/>
            </a:avLst>
          </a:prstGeom>
        </p:spPr>
      </p:pic>
      <p:sp>
        <p:nvSpPr>
          <p:cNvPr id="8" name="Rounded Rectangle 7"/>
          <p:cNvSpPr/>
          <p:nvPr/>
        </p:nvSpPr>
        <p:spPr>
          <a:xfrm>
            <a:off x="5392270" y="134471"/>
            <a:ext cx="4845716" cy="3877200"/>
          </a:xfrm>
          <a:prstGeom prst="roundRect">
            <a:avLst>
              <a:gd name="adj" fmla="val 6160"/>
            </a:avLst>
          </a:prstGeom>
          <a:solidFill>
            <a:schemeClr val="bg1">
              <a:lumMod val="85000"/>
              <a:alpha val="85000"/>
            </a:schemeClr>
          </a:solidFill>
          <a:ln>
            <a:solidFill>
              <a:schemeClr val="accent1">
                <a:shade val="50000"/>
                <a:alpha val="1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593977" y="347006"/>
            <a:ext cx="4007223" cy="461665"/>
          </a:xfrm>
          <a:prstGeom prst="rect">
            <a:avLst/>
          </a:prstGeom>
          <a:noFill/>
        </p:spPr>
        <p:txBody>
          <a:bodyPr wrap="square" rtlCol="0">
            <a:spAutoFit/>
          </a:bodyPr>
          <a:lstStyle/>
          <a:p>
            <a:r>
              <a:rPr lang="en-US" sz="2400" dirty="0" smtClean="0"/>
              <a:t>User Experience Design</a:t>
            </a:r>
            <a:endParaRPr lang="en-US" sz="2400" dirty="0"/>
          </a:p>
        </p:txBody>
      </p:sp>
      <p:sp>
        <p:nvSpPr>
          <p:cNvPr id="10" name="TextBox 9"/>
          <p:cNvSpPr txBox="1"/>
          <p:nvPr/>
        </p:nvSpPr>
        <p:spPr>
          <a:xfrm>
            <a:off x="5593976" y="822118"/>
            <a:ext cx="4370293" cy="2862322"/>
          </a:xfrm>
          <a:prstGeom prst="rect">
            <a:avLst/>
          </a:prstGeom>
          <a:noFill/>
        </p:spPr>
        <p:txBody>
          <a:bodyPr wrap="square" rtlCol="0">
            <a:spAutoFit/>
          </a:bodyPr>
          <a:lstStyle/>
          <a:p>
            <a:pPr algn="just"/>
            <a:r>
              <a:rPr lang="en-US" dirty="0" smtClean="0"/>
              <a:t>This is some bullshit about our UX Design Team. We have “extensive” experience in both computer shit and people shit. We can make people be addicted to your app or website so they’ll never leave and you’ll get rich and then pay us a lot of fucking money even though we really didn’t do anything differently from what you asked us to do. Why did you even come to us in the first place?</a:t>
            </a:r>
            <a:endParaRPr lang="en-US" dirty="0"/>
          </a:p>
        </p:txBody>
      </p:sp>
      <p:sp>
        <p:nvSpPr>
          <p:cNvPr id="11" name="Rounded Rectangle 10"/>
          <p:cNvSpPr/>
          <p:nvPr/>
        </p:nvSpPr>
        <p:spPr>
          <a:xfrm>
            <a:off x="2277555" y="4025118"/>
            <a:ext cx="7960431" cy="2832882"/>
          </a:xfrm>
          <a:prstGeom prst="roundRect">
            <a:avLst>
              <a:gd name="adj" fmla="val 5776"/>
            </a:avLst>
          </a:prstGeom>
          <a:ln>
            <a:solidFill>
              <a:schemeClr val="tx1">
                <a:alpha val="2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TextBox 11"/>
          <p:cNvSpPr txBox="1"/>
          <p:nvPr/>
        </p:nvSpPr>
        <p:spPr>
          <a:xfrm>
            <a:off x="2702858" y="4251417"/>
            <a:ext cx="2272553" cy="461665"/>
          </a:xfrm>
          <a:prstGeom prst="rect">
            <a:avLst/>
          </a:prstGeom>
          <a:noFill/>
        </p:spPr>
        <p:txBody>
          <a:bodyPr wrap="square" rtlCol="0">
            <a:spAutoFit/>
          </a:bodyPr>
          <a:lstStyle/>
          <a:p>
            <a:r>
              <a:rPr lang="en-US" sz="2400" dirty="0" smtClean="0"/>
              <a:t>The Team</a:t>
            </a:r>
            <a:endParaRPr lang="en-US" sz="2400" dirty="0"/>
          </a:p>
        </p:txBody>
      </p:sp>
      <p:pic>
        <p:nvPicPr>
          <p:cNvPr id="13" name="Picture 12"/>
          <p:cNvPicPr>
            <a:picLocks/>
          </p:cNvPicPr>
          <p:nvPr/>
        </p:nvPicPr>
        <p:blipFill rotWithShape="1">
          <a:blip r:embed="rId4">
            <a:extLst>
              <a:ext uri="{28A0092B-C50C-407E-A947-70E740481C1C}">
                <a14:useLocalDpi xmlns:a14="http://schemas.microsoft.com/office/drawing/2010/main" val="0"/>
              </a:ext>
            </a:extLst>
          </a:blip>
          <a:srcRect l="10835" t="5411" r="9841" b="38497"/>
          <a:stretch/>
        </p:blipFill>
        <p:spPr>
          <a:xfrm>
            <a:off x="2702858" y="4939380"/>
            <a:ext cx="1440000" cy="1440000"/>
          </a:xfrm>
          <a:prstGeom prst="ellipse">
            <a:avLst/>
          </a:prstGeom>
        </p:spPr>
      </p:pic>
      <p:sp>
        <p:nvSpPr>
          <p:cNvPr id="14" name="TextBox 13"/>
          <p:cNvSpPr txBox="1"/>
          <p:nvPr/>
        </p:nvSpPr>
        <p:spPr>
          <a:xfrm>
            <a:off x="4568161" y="4939380"/>
            <a:ext cx="4975413" cy="369332"/>
          </a:xfrm>
          <a:prstGeom prst="rect">
            <a:avLst/>
          </a:prstGeom>
          <a:noFill/>
        </p:spPr>
        <p:txBody>
          <a:bodyPr wrap="square" rtlCol="0">
            <a:spAutoFit/>
          </a:bodyPr>
          <a:lstStyle/>
          <a:p>
            <a:r>
              <a:rPr lang="en-US" dirty="0" smtClean="0"/>
              <a:t>Warren Pugash </a:t>
            </a:r>
            <a:r>
              <a:rPr lang="mr-IN" sz="1400" dirty="0" smtClean="0"/>
              <a:t>–</a:t>
            </a:r>
            <a:r>
              <a:rPr lang="en-US" dirty="0" smtClean="0"/>
              <a:t> </a:t>
            </a:r>
            <a:r>
              <a:rPr lang="en-US" sz="1400" dirty="0" smtClean="0"/>
              <a:t>Autistic Director</a:t>
            </a:r>
            <a:endParaRPr lang="en-US" sz="1400" dirty="0"/>
          </a:p>
        </p:txBody>
      </p:sp>
      <p:sp>
        <p:nvSpPr>
          <p:cNvPr id="15" name="TextBox 14"/>
          <p:cNvSpPr txBox="1"/>
          <p:nvPr/>
        </p:nvSpPr>
        <p:spPr>
          <a:xfrm>
            <a:off x="4568161" y="5322159"/>
            <a:ext cx="5248192" cy="1015663"/>
          </a:xfrm>
          <a:prstGeom prst="rect">
            <a:avLst/>
          </a:prstGeom>
          <a:noFill/>
        </p:spPr>
        <p:txBody>
          <a:bodyPr wrap="square" rtlCol="0">
            <a:spAutoFit/>
          </a:bodyPr>
          <a:lstStyle/>
          <a:p>
            <a:pPr algn="just"/>
            <a:r>
              <a:rPr lang="en-US" sz="1200" dirty="0" smtClean="0"/>
              <a:t>Hello! My name is Warren Pugash and I am the artistic director for our UX division here at Briggs Stanton. I’ve worked on many project, including fucking your mom in a way that she both felt used and had a great experience. I’ve had experience with companies like </a:t>
            </a:r>
            <a:r>
              <a:rPr lang="en-US" sz="1200" dirty="0" err="1" smtClean="0"/>
              <a:t>Pornhub</a:t>
            </a:r>
            <a:r>
              <a:rPr lang="en-US" sz="1200" dirty="0" smtClean="0"/>
              <a:t>, Google, Yelp and Apple on projects to significantly improve their shitty, shitty products.</a:t>
            </a:r>
            <a:endParaRPr lang="en-US" sz="1200" dirty="0"/>
          </a:p>
        </p:txBody>
      </p:sp>
      <p:sp>
        <p:nvSpPr>
          <p:cNvPr id="16" name="Cross 15"/>
          <p:cNvSpPr/>
          <p:nvPr/>
        </p:nvSpPr>
        <p:spPr>
          <a:xfrm rot="2700000">
            <a:off x="9690354" y="333014"/>
            <a:ext cx="251999" cy="251999"/>
          </a:xfrm>
          <a:prstGeom prst="plus">
            <a:avLst>
              <a:gd name="adj" fmla="val 46622"/>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73452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59753" b="10977"/>
          <a:stretch/>
        </p:blipFill>
        <p:spPr>
          <a:xfrm>
            <a:off x="2292166" y="0"/>
            <a:ext cx="7960431" cy="1463994"/>
          </a:xfrm>
          <a:prstGeom prst="roundRect">
            <a:avLst>
              <a:gd name="adj" fmla="val 4580"/>
            </a:avLst>
          </a:prstGeom>
        </p:spPr>
      </p:pic>
      <p:sp>
        <p:nvSpPr>
          <p:cNvPr id="5" name="Rounded Rectangle 4"/>
          <p:cNvSpPr/>
          <p:nvPr/>
        </p:nvSpPr>
        <p:spPr>
          <a:xfrm>
            <a:off x="5392270" y="-13448"/>
            <a:ext cx="4845716" cy="1477441"/>
          </a:xfrm>
          <a:prstGeom prst="roundRect">
            <a:avLst>
              <a:gd name="adj" fmla="val 6160"/>
            </a:avLst>
          </a:prstGeom>
          <a:solidFill>
            <a:schemeClr val="bg1">
              <a:lumMod val="85000"/>
              <a:alpha val="85000"/>
            </a:schemeClr>
          </a:solidFill>
          <a:ln>
            <a:solidFill>
              <a:schemeClr val="accent1">
                <a:shade val="50000"/>
                <a:alpha val="1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5629981" y="-88162"/>
            <a:ext cx="4370293" cy="1477328"/>
          </a:xfrm>
          <a:prstGeom prst="rect">
            <a:avLst/>
          </a:prstGeom>
          <a:noFill/>
        </p:spPr>
        <p:txBody>
          <a:bodyPr wrap="square" rtlCol="0">
            <a:spAutoFit/>
          </a:bodyPr>
          <a:lstStyle/>
          <a:p>
            <a:pPr algn="just"/>
            <a:r>
              <a:rPr lang="en-US" smtClean="0"/>
              <a:t>rich </a:t>
            </a:r>
            <a:r>
              <a:rPr lang="en-US" dirty="0" smtClean="0"/>
              <a:t>and then pay us a lot of fucking money even though we really didn’t do anything differently from what you asked us to do. Why did you even come to us in the first place?</a:t>
            </a:r>
            <a:endParaRPr lang="en-US" dirty="0"/>
          </a:p>
        </p:txBody>
      </p:sp>
      <p:sp>
        <p:nvSpPr>
          <p:cNvPr id="8" name="Rounded Rectangle 7"/>
          <p:cNvSpPr/>
          <p:nvPr/>
        </p:nvSpPr>
        <p:spPr>
          <a:xfrm>
            <a:off x="2277555" y="1463879"/>
            <a:ext cx="7960431" cy="4439379"/>
          </a:xfrm>
          <a:prstGeom prst="roundRect">
            <a:avLst>
              <a:gd name="adj" fmla="val 5776"/>
            </a:avLst>
          </a:prstGeom>
          <a:ln>
            <a:solidFill>
              <a:schemeClr val="tx1">
                <a:alpha val="2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9" name="TextBox 8"/>
          <p:cNvSpPr txBox="1"/>
          <p:nvPr/>
        </p:nvSpPr>
        <p:spPr>
          <a:xfrm>
            <a:off x="2702858" y="1690179"/>
            <a:ext cx="2272553" cy="461665"/>
          </a:xfrm>
          <a:prstGeom prst="rect">
            <a:avLst/>
          </a:prstGeom>
          <a:noFill/>
        </p:spPr>
        <p:txBody>
          <a:bodyPr wrap="square" rtlCol="0">
            <a:spAutoFit/>
          </a:bodyPr>
          <a:lstStyle/>
          <a:p>
            <a:r>
              <a:rPr lang="en-US" sz="2400" dirty="0" smtClean="0"/>
              <a:t>The Team</a:t>
            </a:r>
            <a:endParaRPr lang="en-US" sz="2400" dirty="0"/>
          </a:p>
        </p:txBody>
      </p:sp>
      <p:pic>
        <p:nvPicPr>
          <p:cNvPr id="10" name="Picture 9"/>
          <p:cNvPicPr>
            <a:picLocks/>
          </p:cNvPicPr>
          <p:nvPr/>
        </p:nvPicPr>
        <p:blipFill rotWithShape="1">
          <a:blip r:embed="rId4">
            <a:extLst>
              <a:ext uri="{28A0092B-C50C-407E-A947-70E740481C1C}">
                <a14:useLocalDpi xmlns:a14="http://schemas.microsoft.com/office/drawing/2010/main" val="0"/>
              </a:ext>
            </a:extLst>
          </a:blip>
          <a:srcRect l="10835" t="5411" r="9841" b="38497"/>
          <a:stretch/>
        </p:blipFill>
        <p:spPr>
          <a:xfrm>
            <a:off x="2702858" y="2378142"/>
            <a:ext cx="1440000" cy="1440000"/>
          </a:xfrm>
          <a:prstGeom prst="ellipse">
            <a:avLst/>
          </a:prstGeom>
        </p:spPr>
      </p:pic>
      <p:sp>
        <p:nvSpPr>
          <p:cNvPr id="11" name="TextBox 10"/>
          <p:cNvSpPr txBox="1"/>
          <p:nvPr/>
        </p:nvSpPr>
        <p:spPr>
          <a:xfrm>
            <a:off x="4568161" y="2378142"/>
            <a:ext cx="4975413" cy="369332"/>
          </a:xfrm>
          <a:prstGeom prst="rect">
            <a:avLst/>
          </a:prstGeom>
          <a:noFill/>
        </p:spPr>
        <p:txBody>
          <a:bodyPr wrap="square" rtlCol="0">
            <a:spAutoFit/>
          </a:bodyPr>
          <a:lstStyle/>
          <a:p>
            <a:r>
              <a:rPr lang="en-US" dirty="0" smtClean="0"/>
              <a:t>Warren Pugash </a:t>
            </a:r>
            <a:r>
              <a:rPr lang="mr-IN" sz="1400" dirty="0" smtClean="0"/>
              <a:t>–</a:t>
            </a:r>
            <a:r>
              <a:rPr lang="en-US" dirty="0" smtClean="0"/>
              <a:t> </a:t>
            </a:r>
            <a:r>
              <a:rPr lang="en-US" sz="1400" dirty="0" smtClean="0"/>
              <a:t>Autistic Director</a:t>
            </a:r>
            <a:endParaRPr lang="en-US" sz="1400" dirty="0"/>
          </a:p>
        </p:txBody>
      </p:sp>
      <p:sp>
        <p:nvSpPr>
          <p:cNvPr id="12" name="TextBox 11"/>
          <p:cNvSpPr txBox="1"/>
          <p:nvPr/>
        </p:nvSpPr>
        <p:spPr>
          <a:xfrm>
            <a:off x="4568161" y="2760921"/>
            <a:ext cx="5248192" cy="1015663"/>
          </a:xfrm>
          <a:prstGeom prst="rect">
            <a:avLst/>
          </a:prstGeom>
          <a:noFill/>
        </p:spPr>
        <p:txBody>
          <a:bodyPr wrap="square" rtlCol="0">
            <a:spAutoFit/>
          </a:bodyPr>
          <a:lstStyle/>
          <a:p>
            <a:pPr algn="just"/>
            <a:r>
              <a:rPr lang="en-US" sz="1200" dirty="0" smtClean="0"/>
              <a:t>Hello! My name is Warren Pugash and I am the artistic director for our UX division here at Briggs Stanton. I’ve worked on many project, including fucking your mom in a way that she both felt used and had a great experience. I’ve had experience with companies like </a:t>
            </a:r>
            <a:r>
              <a:rPr lang="en-US" sz="1200" dirty="0" err="1" smtClean="0"/>
              <a:t>Pornhub</a:t>
            </a:r>
            <a:r>
              <a:rPr lang="en-US" sz="1200" dirty="0" smtClean="0"/>
              <a:t>, Google, Yelp and Apple on projects to significantly improve their shitty, shitty products.</a:t>
            </a:r>
            <a:endParaRPr lang="en-US" sz="1200" dirty="0"/>
          </a:p>
        </p:txBody>
      </p:sp>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02858" y="4047797"/>
            <a:ext cx="1440000" cy="1440000"/>
          </a:xfrm>
          <a:prstGeom prst="ellipse">
            <a:avLst/>
          </a:prstGeom>
        </p:spPr>
      </p:pic>
      <p:sp>
        <p:nvSpPr>
          <p:cNvPr id="14" name="TextBox 13"/>
          <p:cNvSpPr txBox="1"/>
          <p:nvPr/>
        </p:nvSpPr>
        <p:spPr>
          <a:xfrm>
            <a:off x="4566326" y="4033222"/>
            <a:ext cx="4975413" cy="369332"/>
          </a:xfrm>
          <a:prstGeom prst="rect">
            <a:avLst/>
          </a:prstGeom>
          <a:noFill/>
        </p:spPr>
        <p:txBody>
          <a:bodyPr wrap="square" rtlCol="0">
            <a:spAutoFit/>
          </a:bodyPr>
          <a:lstStyle/>
          <a:p>
            <a:r>
              <a:rPr lang="en-US" dirty="0" err="1" smtClean="0"/>
              <a:t>Raine</a:t>
            </a:r>
            <a:r>
              <a:rPr lang="en-US" dirty="0" smtClean="0"/>
              <a:t> Scott </a:t>
            </a:r>
            <a:r>
              <a:rPr lang="mr-IN" sz="1400" dirty="0" smtClean="0"/>
              <a:t>–</a:t>
            </a:r>
            <a:r>
              <a:rPr lang="en-US" dirty="0" smtClean="0"/>
              <a:t> </a:t>
            </a:r>
            <a:r>
              <a:rPr lang="en-US" sz="1400" dirty="0" smtClean="0"/>
              <a:t>Technical Director</a:t>
            </a:r>
            <a:endParaRPr lang="en-US" sz="1400" dirty="0"/>
          </a:p>
        </p:txBody>
      </p:sp>
      <p:sp>
        <p:nvSpPr>
          <p:cNvPr id="15" name="TextBox 14"/>
          <p:cNvSpPr txBox="1"/>
          <p:nvPr/>
        </p:nvSpPr>
        <p:spPr>
          <a:xfrm>
            <a:off x="4566326" y="4416001"/>
            <a:ext cx="5248192" cy="1015663"/>
          </a:xfrm>
          <a:prstGeom prst="rect">
            <a:avLst/>
          </a:prstGeom>
          <a:noFill/>
        </p:spPr>
        <p:txBody>
          <a:bodyPr wrap="square" rtlCol="0">
            <a:spAutoFit/>
          </a:bodyPr>
          <a:lstStyle/>
          <a:p>
            <a:pPr algn="just"/>
            <a:r>
              <a:rPr lang="en-US" sz="1200" dirty="0" smtClean="0"/>
              <a:t>My name is </a:t>
            </a:r>
            <a:r>
              <a:rPr lang="en-US" sz="1200" dirty="0" err="1" smtClean="0"/>
              <a:t>Raine</a:t>
            </a:r>
            <a:r>
              <a:rPr lang="en-US" sz="1200" dirty="0" smtClean="0"/>
              <a:t> Scott and I am the technical director for the UX division at Briggs Stanton. I don</a:t>
            </a:r>
            <a:r>
              <a:rPr lang="mr-IN" sz="1200" dirty="0" smtClean="0"/>
              <a:t>’</a:t>
            </a:r>
            <a:r>
              <a:rPr lang="en-US" sz="1200" dirty="0" smtClean="0"/>
              <a:t>t really leave my house that much and spend most of my time with no clothes on, so I can concentrate more on my code. I have built the platforms for Spotify and some other environmental company that Warren has never heard of. </a:t>
            </a:r>
            <a:endParaRPr lang="en-US" sz="1200" dirty="0"/>
          </a:p>
        </p:txBody>
      </p:sp>
      <p:sp>
        <p:nvSpPr>
          <p:cNvPr id="16" name="TextBox 15"/>
          <p:cNvSpPr txBox="1"/>
          <p:nvPr/>
        </p:nvSpPr>
        <p:spPr>
          <a:xfrm>
            <a:off x="4349451" y="6159896"/>
            <a:ext cx="3845859" cy="276999"/>
          </a:xfrm>
          <a:prstGeom prst="rect">
            <a:avLst/>
          </a:prstGeom>
          <a:noFill/>
        </p:spPr>
        <p:txBody>
          <a:bodyPr wrap="square" rtlCol="0">
            <a:spAutoFit/>
          </a:bodyPr>
          <a:lstStyle/>
          <a:p>
            <a:pPr algn="ctr"/>
            <a:r>
              <a:rPr lang="en-US" sz="1200" dirty="0" smtClean="0"/>
              <a:t>2017 Briggs Stanton Consulting, LLC. All rights reserved. </a:t>
            </a:r>
            <a:endParaRPr lang="en-US" sz="1200" dirty="0"/>
          </a:p>
        </p:txBody>
      </p:sp>
    </p:spTree>
    <p:extLst>
      <p:ext uri="{BB962C8B-B14F-4D97-AF65-F5344CB8AC3E}">
        <p14:creationId xmlns:p14="http://schemas.microsoft.com/office/powerpoint/2010/main" val="10526505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11506" b="10977"/>
          <a:stretch/>
        </p:blipFill>
        <p:spPr>
          <a:xfrm>
            <a:off x="2169979" y="1976718"/>
            <a:ext cx="7960431" cy="3877200"/>
          </a:xfrm>
          <a:prstGeom prst="roundRect">
            <a:avLst>
              <a:gd name="adj" fmla="val 4580"/>
            </a:avLst>
          </a:prstGeom>
        </p:spPr>
      </p:pic>
      <p:sp>
        <p:nvSpPr>
          <p:cNvPr id="23" name="Rounded Rectangle 22"/>
          <p:cNvSpPr/>
          <p:nvPr/>
        </p:nvSpPr>
        <p:spPr>
          <a:xfrm>
            <a:off x="5284694" y="1976718"/>
            <a:ext cx="4845716" cy="3877200"/>
          </a:xfrm>
          <a:prstGeom prst="roundRect">
            <a:avLst>
              <a:gd name="adj" fmla="val 6160"/>
            </a:avLst>
          </a:prstGeom>
          <a:solidFill>
            <a:schemeClr val="bg1">
              <a:lumMod val="85000"/>
              <a:alpha val="85000"/>
            </a:schemeClr>
          </a:solidFill>
          <a:ln>
            <a:solidFill>
              <a:schemeClr val="accent1">
                <a:shade val="50000"/>
                <a:alpha val="11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5486401" y="2189253"/>
            <a:ext cx="4007223" cy="461665"/>
          </a:xfrm>
          <a:prstGeom prst="rect">
            <a:avLst/>
          </a:prstGeom>
          <a:noFill/>
        </p:spPr>
        <p:txBody>
          <a:bodyPr wrap="square" rtlCol="0">
            <a:spAutoFit/>
          </a:bodyPr>
          <a:lstStyle/>
          <a:p>
            <a:r>
              <a:rPr lang="en-US" sz="2400" dirty="0" smtClean="0"/>
              <a:t>User Experience Design</a:t>
            </a:r>
            <a:endParaRPr lang="en-US" sz="2400" dirty="0"/>
          </a:p>
        </p:txBody>
      </p:sp>
      <p:sp>
        <p:nvSpPr>
          <p:cNvPr id="25" name="TextBox 24"/>
          <p:cNvSpPr txBox="1"/>
          <p:nvPr/>
        </p:nvSpPr>
        <p:spPr>
          <a:xfrm>
            <a:off x="5486400" y="2664365"/>
            <a:ext cx="4370293" cy="2862322"/>
          </a:xfrm>
          <a:prstGeom prst="rect">
            <a:avLst/>
          </a:prstGeom>
          <a:noFill/>
        </p:spPr>
        <p:txBody>
          <a:bodyPr wrap="square" rtlCol="0">
            <a:spAutoFit/>
          </a:bodyPr>
          <a:lstStyle/>
          <a:p>
            <a:pPr algn="just"/>
            <a:r>
              <a:rPr lang="en-US" dirty="0" smtClean="0"/>
              <a:t>This is some bullshit about our UX Design Team. We have “extensive” experience in both computer shit and people shit. We can make people be addicted to your app or website so they’ll never leave and you’ll get rich and then pay us a lot of fucking money even though we really didn’t do anything differently from what you asked us to do. Why did you even come to us in the first place?</a:t>
            </a:r>
            <a:endParaRPr lang="en-US" dirty="0"/>
          </a:p>
        </p:txBody>
      </p:sp>
      <p:sp>
        <p:nvSpPr>
          <p:cNvPr id="9" name="Rounded Rectangle 8"/>
          <p:cNvSpPr/>
          <p:nvPr/>
        </p:nvSpPr>
        <p:spPr>
          <a:xfrm>
            <a:off x="2169978" y="5867365"/>
            <a:ext cx="7960431" cy="990635"/>
          </a:xfrm>
          <a:prstGeom prst="roundRect">
            <a:avLst>
              <a:gd name="adj" fmla="val 5776"/>
            </a:avLst>
          </a:prstGeom>
          <a:ln>
            <a:solidFill>
              <a:schemeClr val="tx1">
                <a:alpha val="2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TextBox 9"/>
          <p:cNvSpPr txBox="1"/>
          <p:nvPr/>
        </p:nvSpPr>
        <p:spPr>
          <a:xfrm>
            <a:off x="2473067" y="6131849"/>
            <a:ext cx="2272553" cy="461665"/>
          </a:xfrm>
          <a:prstGeom prst="rect">
            <a:avLst/>
          </a:prstGeom>
          <a:noFill/>
        </p:spPr>
        <p:txBody>
          <a:bodyPr wrap="square" rtlCol="0">
            <a:spAutoFit/>
          </a:bodyPr>
          <a:lstStyle/>
          <a:p>
            <a:r>
              <a:rPr lang="en-US" sz="2400" dirty="0" smtClean="0"/>
              <a:t>The Team</a:t>
            </a:r>
            <a:endParaRPr lang="en-US" sz="2400" dirty="0"/>
          </a:p>
        </p:txBody>
      </p:sp>
      <p:sp>
        <p:nvSpPr>
          <p:cNvPr id="11" name="Cross 10"/>
          <p:cNvSpPr/>
          <p:nvPr/>
        </p:nvSpPr>
        <p:spPr>
          <a:xfrm rot="2700000">
            <a:off x="9686016" y="2175263"/>
            <a:ext cx="251999" cy="251999"/>
          </a:xfrm>
          <a:prstGeom prst="plus">
            <a:avLst>
              <a:gd name="adj" fmla="val 46622"/>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48118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noChangeAspect="1"/>
          </p:cNvPicPr>
          <p:nvPr/>
        </p:nvPicPr>
        <p:blipFill rotWithShape="1">
          <a:blip r:embed="rId3">
            <a:alphaModFix amt="25000"/>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7" name="Picture 6"/>
          <p:cNvPicPr>
            <a:picLocks noChangeAspect="1"/>
          </p:cNvPicPr>
          <p:nvPr/>
        </p:nvPicPr>
        <p:blipFill rotWithShape="1">
          <a:blip r:embed="rId4">
            <a:alphaModFix amt="25000"/>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8" name="Picture 7"/>
          <p:cNvPicPr>
            <a:picLocks noChangeAspect="1"/>
          </p:cNvPicPr>
          <p:nvPr/>
        </p:nvPicPr>
        <p:blipFill rotWithShape="1">
          <a:blip r:embed="rId5">
            <a:alphaModFix amt="13000"/>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sp>
        <p:nvSpPr>
          <p:cNvPr id="10" name="TextBox 9"/>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1" name="Picture 10"/>
          <p:cNvPicPr>
            <a:picLocks noChangeAspect="1"/>
          </p:cNvPicPr>
          <p:nvPr/>
        </p:nvPicPr>
        <p:blipFill rotWithShape="1">
          <a:blip r:embed="rId6">
            <a:extLst>
              <a:ext uri="{28A0092B-C50C-407E-A947-70E740481C1C}">
                <a14:useLocalDpi xmlns:a14="http://schemas.microsoft.com/office/drawing/2010/main" val="0"/>
              </a:ext>
            </a:extLst>
          </a:blip>
          <a:srcRect l="202" t="7530" r="45" b="7615"/>
          <a:stretch/>
        </p:blipFill>
        <p:spPr>
          <a:xfrm>
            <a:off x="2428599" y="1902529"/>
            <a:ext cx="7024683" cy="3879387"/>
          </a:xfrm>
          <a:prstGeom prst="roundRect">
            <a:avLst>
              <a:gd name="adj" fmla="val 6837"/>
            </a:avLst>
          </a:prstGeom>
          <a:ln>
            <a:noFill/>
          </a:ln>
        </p:spPr>
      </p:pic>
      <p:sp>
        <p:nvSpPr>
          <p:cNvPr id="12" name="Rounded Rectangle 11"/>
          <p:cNvSpPr/>
          <p:nvPr/>
        </p:nvSpPr>
        <p:spPr>
          <a:xfrm>
            <a:off x="5269415" y="1914052"/>
            <a:ext cx="4183867" cy="3875661"/>
          </a:xfrm>
          <a:prstGeom prst="roundRect">
            <a:avLst>
              <a:gd name="adj" fmla="val 8526"/>
            </a:avLst>
          </a:prstGeom>
          <a:solidFill>
            <a:schemeClr val="bg1">
              <a:lumMod val="85000"/>
              <a:alpha val="74902"/>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5272731" y="2189253"/>
            <a:ext cx="3453634" cy="461665"/>
          </a:xfrm>
          <a:prstGeom prst="rect">
            <a:avLst/>
          </a:prstGeom>
          <a:noFill/>
        </p:spPr>
        <p:txBody>
          <a:bodyPr wrap="square" rtlCol="0">
            <a:spAutoFit/>
          </a:bodyPr>
          <a:lstStyle/>
          <a:p>
            <a:pPr algn="ctr"/>
            <a:r>
              <a:rPr lang="en-US" sz="2400" dirty="0" smtClean="0"/>
              <a:t>User Experience Design</a:t>
            </a:r>
            <a:endParaRPr lang="en-US" sz="2400" dirty="0"/>
          </a:p>
        </p:txBody>
      </p:sp>
      <p:sp>
        <p:nvSpPr>
          <p:cNvPr id="15" name="TextBox 14"/>
          <p:cNvSpPr txBox="1"/>
          <p:nvPr/>
        </p:nvSpPr>
        <p:spPr>
          <a:xfrm>
            <a:off x="5492207" y="2638434"/>
            <a:ext cx="3738282" cy="3139321"/>
          </a:xfrm>
          <a:prstGeom prst="rect">
            <a:avLst/>
          </a:prstGeom>
          <a:noFill/>
        </p:spPr>
        <p:txBody>
          <a:bodyPr wrap="square" rtlCol="0">
            <a:spAutoFit/>
          </a:bodyPr>
          <a:lstStyle/>
          <a:p>
            <a:pPr algn="just"/>
            <a:r>
              <a:rPr lang="en-US" dirty="0" smtClean="0">
                <a:solidFill>
                  <a:schemeClr val="tx1">
                    <a:alpha val="50000"/>
                  </a:schemeClr>
                </a:solidFill>
              </a:rPr>
              <a:t>This is some bullshit about our UX Design Team. We have “extensive” experience in both computer shit and people shit. We can make people be addicted to your app or website so they’ll never leave and you’ll get rich and then pay us a lot of fucking money even though we really didn’t do anything differently from what you asked us to do. Why did you even come to us in the first place?</a:t>
            </a:r>
            <a:endParaRPr lang="en-US" dirty="0">
              <a:solidFill>
                <a:schemeClr val="tx1">
                  <a:alpha val="50000"/>
                </a:schemeClr>
              </a:solidFill>
            </a:endParaRPr>
          </a:p>
        </p:txBody>
      </p:sp>
      <p:sp>
        <p:nvSpPr>
          <p:cNvPr id="14" name="Rounded Rectangle 13"/>
          <p:cNvSpPr/>
          <p:nvPr/>
        </p:nvSpPr>
        <p:spPr>
          <a:xfrm>
            <a:off x="2428599" y="6226936"/>
            <a:ext cx="7024683" cy="631064"/>
          </a:xfrm>
          <a:prstGeom prst="roundRect">
            <a:avLst>
              <a:gd name="adj" fmla="val 5776"/>
            </a:avLst>
          </a:prstGeom>
          <a:ln>
            <a:solidFill>
              <a:schemeClr val="tx1">
                <a:alpha val="2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TextBox 15"/>
          <p:cNvSpPr txBox="1"/>
          <p:nvPr/>
        </p:nvSpPr>
        <p:spPr>
          <a:xfrm>
            <a:off x="2651181" y="6446769"/>
            <a:ext cx="2005415" cy="400110"/>
          </a:xfrm>
          <a:prstGeom prst="rect">
            <a:avLst/>
          </a:prstGeom>
          <a:noFill/>
        </p:spPr>
        <p:txBody>
          <a:bodyPr wrap="square" rtlCol="0">
            <a:spAutoFit/>
          </a:bodyPr>
          <a:lstStyle/>
          <a:p>
            <a:r>
              <a:rPr lang="en-US" sz="2000" dirty="0" smtClean="0">
                <a:solidFill>
                  <a:schemeClr val="tx1">
                    <a:alpha val="50000"/>
                  </a:schemeClr>
                </a:solidFill>
              </a:rPr>
              <a:t>The Team</a:t>
            </a:r>
            <a:endParaRPr lang="en-US" sz="2000" dirty="0">
              <a:solidFill>
                <a:schemeClr val="tx1">
                  <a:alpha val="50000"/>
                </a:schemeClr>
              </a:solidFill>
            </a:endParaRPr>
          </a:p>
        </p:txBody>
      </p:sp>
    </p:spTree>
    <p:extLst>
      <p:ext uri="{BB962C8B-B14F-4D97-AF65-F5344CB8AC3E}">
        <p14:creationId xmlns:p14="http://schemas.microsoft.com/office/powerpoint/2010/main" val="18359084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noChangeAspect="1"/>
          </p:cNvPicPr>
          <p:nvPr/>
        </p:nvPicPr>
        <p:blipFill rotWithShape="1">
          <a:blip r:embed="rId3">
            <a:alphaModFix amt="25000"/>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7" name="Picture 6"/>
          <p:cNvPicPr>
            <a:picLocks noChangeAspect="1"/>
          </p:cNvPicPr>
          <p:nvPr/>
        </p:nvPicPr>
        <p:blipFill rotWithShape="1">
          <a:blip r:embed="rId4">
            <a:alphaModFix amt="25000"/>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8" name="Picture 7"/>
          <p:cNvPicPr>
            <a:picLocks noChangeAspect="1"/>
          </p:cNvPicPr>
          <p:nvPr/>
        </p:nvPicPr>
        <p:blipFill rotWithShape="1">
          <a:blip r:embed="rId5">
            <a:alphaModFix amt="13000"/>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9" name="Picture 8"/>
          <p:cNvPicPr>
            <a:picLocks noChangeAspect="1"/>
          </p:cNvPicPr>
          <p:nvPr/>
        </p:nvPicPr>
        <p:blipFill rotWithShape="1">
          <a:blip r:embed="rId6">
            <a:alphaModFix amt="13000"/>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0" name="TextBox 9"/>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1" name="Picture 10"/>
          <p:cNvPicPr>
            <a:picLocks noChangeAspect="1"/>
          </p:cNvPicPr>
          <p:nvPr/>
        </p:nvPicPr>
        <p:blipFill rotWithShape="1">
          <a:blip r:embed="rId7">
            <a:extLst>
              <a:ext uri="{28A0092B-C50C-407E-A947-70E740481C1C}">
                <a14:useLocalDpi xmlns:a14="http://schemas.microsoft.com/office/drawing/2010/main" val="0"/>
              </a:ext>
            </a:extLst>
          </a:blip>
          <a:srcRect l="203" t="6395" r="19116" b="8749"/>
          <a:stretch/>
        </p:blipFill>
        <p:spPr>
          <a:xfrm>
            <a:off x="2428599" y="1902529"/>
            <a:ext cx="5681631" cy="3879387"/>
          </a:xfrm>
          <a:prstGeom prst="roundRect">
            <a:avLst>
              <a:gd name="adj" fmla="val 6837"/>
            </a:avLst>
          </a:prstGeom>
          <a:ln>
            <a:noFill/>
          </a:ln>
        </p:spPr>
      </p:pic>
      <p:sp>
        <p:nvSpPr>
          <p:cNvPr id="12" name="Rounded Rectangle 11"/>
          <p:cNvSpPr/>
          <p:nvPr/>
        </p:nvSpPr>
        <p:spPr>
          <a:xfrm>
            <a:off x="4531659" y="2510465"/>
            <a:ext cx="3578571" cy="3271451"/>
          </a:xfrm>
          <a:prstGeom prst="roundRect">
            <a:avLst>
              <a:gd name="adj" fmla="val 7704"/>
            </a:avLst>
          </a:prstGeom>
          <a:solidFill>
            <a:schemeClr val="bg1">
              <a:lumMod val="85000"/>
              <a:alpha val="74902"/>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4656596" y="2790982"/>
            <a:ext cx="3453634" cy="461665"/>
          </a:xfrm>
          <a:prstGeom prst="rect">
            <a:avLst/>
          </a:prstGeom>
          <a:noFill/>
        </p:spPr>
        <p:txBody>
          <a:bodyPr wrap="square" rtlCol="0">
            <a:spAutoFit/>
          </a:bodyPr>
          <a:lstStyle/>
          <a:p>
            <a:pPr algn="ctr"/>
            <a:r>
              <a:rPr lang="en-US" sz="2400" dirty="0" smtClean="0"/>
              <a:t>User Experience Design</a:t>
            </a:r>
            <a:endParaRPr lang="en-US" sz="2400" dirty="0"/>
          </a:p>
        </p:txBody>
      </p:sp>
      <p:sp>
        <p:nvSpPr>
          <p:cNvPr id="14" name="Rounded Rectangle 13"/>
          <p:cNvSpPr/>
          <p:nvPr/>
        </p:nvSpPr>
        <p:spPr>
          <a:xfrm>
            <a:off x="2428599" y="6226936"/>
            <a:ext cx="5681631" cy="631064"/>
          </a:xfrm>
          <a:prstGeom prst="roundRect">
            <a:avLst>
              <a:gd name="adj" fmla="val 5776"/>
            </a:avLst>
          </a:prstGeom>
          <a:ln>
            <a:solidFill>
              <a:schemeClr val="tx1">
                <a:alpha val="1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TextBox 14"/>
          <p:cNvSpPr txBox="1"/>
          <p:nvPr/>
        </p:nvSpPr>
        <p:spPr>
          <a:xfrm>
            <a:off x="2651181" y="6446769"/>
            <a:ext cx="1621999" cy="307777"/>
          </a:xfrm>
          <a:prstGeom prst="rect">
            <a:avLst/>
          </a:prstGeom>
          <a:noFill/>
        </p:spPr>
        <p:txBody>
          <a:bodyPr wrap="square" rtlCol="0">
            <a:spAutoFit/>
          </a:bodyPr>
          <a:lstStyle/>
          <a:p>
            <a:r>
              <a:rPr lang="en-US" sz="1400" dirty="0" smtClean="0">
                <a:solidFill>
                  <a:schemeClr val="tx1">
                    <a:alpha val="20000"/>
                  </a:schemeClr>
                </a:solidFill>
              </a:rPr>
              <a:t>The Team</a:t>
            </a:r>
            <a:endParaRPr lang="en-US" sz="1400" dirty="0">
              <a:solidFill>
                <a:schemeClr val="tx1">
                  <a:alpha val="20000"/>
                </a:schemeClr>
              </a:solidFill>
            </a:endParaRPr>
          </a:p>
        </p:txBody>
      </p:sp>
    </p:spTree>
    <p:extLst>
      <p:ext uri="{BB962C8B-B14F-4D97-AF65-F5344CB8AC3E}">
        <p14:creationId xmlns:p14="http://schemas.microsoft.com/office/powerpoint/2010/main" val="6066715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noChangeAspect="1"/>
          </p:cNvPicPr>
          <p:nvPr/>
        </p:nvPicPr>
        <p:blipFill rotWithShape="1">
          <a:blip r:embed="rId3">
            <a:alphaModFix amt="25000"/>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7" name="Picture 6"/>
          <p:cNvPicPr>
            <a:picLocks noChangeAspect="1"/>
          </p:cNvPicPr>
          <p:nvPr/>
        </p:nvPicPr>
        <p:blipFill rotWithShape="1">
          <a:blip r:embed="rId4">
            <a:alphaModFix amt="25000"/>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8" name="Picture 7"/>
          <p:cNvPicPr>
            <a:picLocks noChangeAspect="1"/>
          </p:cNvPicPr>
          <p:nvPr/>
        </p:nvPicPr>
        <p:blipFill rotWithShape="1">
          <a:blip r:embed="rId5">
            <a:alphaModFix amt="25000"/>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9" name="Picture 8"/>
          <p:cNvPicPr>
            <a:picLocks noChangeAspect="1"/>
          </p:cNvPicPr>
          <p:nvPr/>
        </p:nvPicPr>
        <p:blipFill rotWithShape="1">
          <a:blip r:embed="rId6">
            <a:alphaModFix amt="25000"/>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0" name="TextBox 9"/>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1" name="Picture 10"/>
          <p:cNvPicPr>
            <a:picLocks noChangeAspect="1"/>
          </p:cNvPicPr>
          <p:nvPr/>
        </p:nvPicPr>
        <p:blipFill rotWithShape="1">
          <a:blip r:embed="rId7">
            <a:extLst>
              <a:ext uri="{28A0092B-C50C-407E-A947-70E740481C1C}">
                <a14:useLocalDpi xmlns:a14="http://schemas.microsoft.com/office/drawing/2010/main" val="0"/>
              </a:ext>
            </a:extLst>
          </a:blip>
          <a:srcRect l="12926" t="101" r="19790" b="-101"/>
          <a:stretch/>
        </p:blipFill>
        <p:spPr>
          <a:xfrm>
            <a:off x="2250601" y="1906428"/>
            <a:ext cx="4154217" cy="3879387"/>
          </a:xfrm>
          <a:prstGeom prst="roundRect">
            <a:avLst>
              <a:gd name="adj" fmla="val 6837"/>
            </a:avLst>
          </a:prstGeom>
          <a:ln>
            <a:noFill/>
          </a:ln>
        </p:spPr>
      </p:pic>
      <p:sp>
        <p:nvSpPr>
          <p:cNvPr id="12" name="Rounded Rectangle 11"/>
          <p:cNvSpPr/>
          <p:nvPr/>
        </p:nvSpPr>
        <p:spPr>
          <a:xfrm>
            <a:off x="3911003" y="3281083"/>
            <a:ext cx="2493815" cy="2500833"/>
          </a:xfrm>
          <a:prstGeom prst="roundRect">
            <a:avLst>
              <a:gd name="adj" fmla="val 11814"/>
            </a:avLst>
          </a:prstGeom>
          <a:solidFill>
            <a:schemeClr val="bg1">
              <a:lumMod val="85000"/>
              <a:alpha val="74902"/>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3" name="TextBox 12"/>
          <p:cNvSpPr txBox="1"/>
          <p:nvPr/>
        </p:nvSpPr>
        <p:spPr>
          <a:xfrm>
            <a:off x="4079349" y="3490229"/>
            <a:ext cx="2070846" cy="707886"/>
          </a:xfrm>
          <a:prstGeom prst="rect">
            <a:avLst/>
          </a:prstGeom>
          <a:noFill/>
        </p:spPr>
        <p:txBody>
          <a:bodyPr wrap="square" rtlCol="0">
            <a:spAutoFit/>
          </a:bodyPr>
          <a:lstStyle/>
          <a:p>
            <a:pPr algn="ctr"/>
            <a:r>
              <a:rPr lang="en-US" sz="2000" dirty="0" smtClean="0"/>
              <a:t>User Experience Design</a:t>
            </a:r>
            <a:endParaRPr lang="en-US" sz="2000" dirty="0"/>
          </a:p>
        </p:txBody>
      </p:sp>
      <p:sp>
        <p:nvSpPr>
          <p:cNvPr id="14" name="Rectangle 13"/>
          <p:cNvSpPr>
            <a:spLocks noChangeAspect="1"/>
          </p:cNvSpPr>
          <p:nvPr/>
        </p:nvSpPr>
        <p:spPr>
          <a:xfrm>
            <a:off x="11775281" y="1842243"/>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5281" y="2129114"/>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5281" y="2414022"/>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5281" y="2702856"/>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5281" y="2987764"/>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93281" y="3290672"/>
            <a:ext cx="36000" cy="36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4135248"/>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9623" y="3850340"/>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9623" y="3563469"/>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9623" y="4420156"/>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9623" y="4705064"/>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21071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7" name="Picture 6"/>
          <p:cNvPicPr>
            <a:picLocks noChangeAspect="1"/>
          </p:cNvPicPr>
          <p:nvPr/>
        </p:nvPicPr>
        <p:blipFill rotWithShape="1">
          <a:blip r:embed="rId3">
            <a:alphaModFix amt="40000"/>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8" name="Picture 7"/>
          <p:cNvPicPr>
            <a:picLocks noChangeAspect="1"/>
          </p:cNvPicPr>
          <p:nvPr/>
        </p:nvPicPr>
        <p:blipFill rotWithShape="1">
          <a:blip r:embed="rId4">
            <a:alphaModFix amt="40000"/>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9" name="Picture 8"/>
          <p:cNvPicPr>
            <a:picLocks noChangeAspect="1"/>
          </p:cNvPicPr>
          <p:nvPr/>
        </p:nvPicPr>
        <p:blipFill rotWithShape="1">
          <a:blip r:embed="rId5">
            <a:alphaModFix amt="40000"/>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6">
            <a:alphaModFix amt="40000"/>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3" name="TextBox 12"/>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6" name="Picture 5"/>
          <p:cNvPicPr>
            <a:picLocks noChangeAspect="1"/>
          </p:cNvPicPr>
          <p:nvPr/>
        </p:nvPicPr>
        <p:blipFill rotWithShape="1">
          <a:blip r:embed="rId7">
            <a:extLst>
              <a:ext uri="{28A0092B-C50C-407E-A947-70E740481C1C}">
                <a14:useLocalDpi xmlns:a14="http://schemas.microsoft.com/office/drawing/2010/main" val="0"/>
              </a:ext>
            </a:extLst>
          </a:blip>
          <a:srcRect l="30514" t="101" r="29209" b="-101"/>
          <a:stretch/>
        </p:blipFill>
        <p:spPr>
          <a:xfrm>
            <a:off x="1654912" y="1906433"/>
            <a:ext cx="2486781" cy="3879387"/>
          </a:xfrm>
          <a:prstGeom prst="roundRect">
            <a:avLst>
              <a:gd name="adj" fmla="val 6837"/>
            </a:avLst>
          </a:prstGeom>
          <a:ln>
            <a:noFill/>
          </a:ln>
        </p:spPr>
      </p:pic>
      <p:sp>
        <p:nvSpPr>
          <p:cNvPr id="11" name="Rounded Rectangle 10"/>
          <p:cNvSpPr/>
          <p:nvPr/>
        </p:nvSpPr>
        <p:spPr>
          <a:xfrm>
            <a:off x="2380129" y="4356847"/>
            <a:ext cx="1761564" cy="1425069"/>
          </a:xfrm>
          <a:prstGeom prst="roundRect">
            <a:avLst/>
          </a:prstGeom>
          <a:solidFill>
            <a:schemeClr val="bg1">
              <a:lumMod val="85000"/>
              <a:alpha val="74902"/>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2" name="TextBox 11"/>
          <p:cNvSpPr txBox="1"/>
          <p:nvPr/>
        </p:nvSpPr>
        <p:spPr>
          <a:xfrm>
            <a:off x="2366681" y="4453828"/>
            <a:ext cx="1788459" cy="615553"/>
          </a:xfrm>
          <a:prstGeom prst="rect">
            <a:avLst/>
          </a:prstGeom>
          <a:noFill/>
        </p:spPr>
        <p:txBody>
          <a:bodyPr wrap="square" rtlCol="0">
            <a:spAutoFit/>
          </a:bodyPr>
          <a:lstStyle/>
          <a:p>
            <a:pPr algn="ctr"/>
            <a:r>
              <a:rPr lang="en-US" sz="1700" dirty="0" smtClean="0"/>
              <a:t>User Experience Design</a:t>
            </a:r>
            <a:endParaRPr lang="en-US" sz="1700" dirty="0"/>
          </a:p>
        </p:txBody>
      </p:sp>
      <p:sp>
        <p:nvSpPr>
          <p:cNvPr id="14" name="Rectangle 13"/>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93281" y="3290672"/>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9623" y="3563469"/>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9623"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41910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17" name="Picture 16"/>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18" name="Picture 17"/>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19" name="Picture 18"/>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20" name="Picture 1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34" name="TextBox 33"/>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sp>
        <p:nvSpPr>
          <p:cNvPr id="26" name="Rectangle 25"/>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a:spLocks noChangeAspect="1"/>
          </p:cNvSpPr>
          <p:nvPr/>
        </p:nvSpPr>
        <p:spPr>
          <a:xfrm>
            <a:off x="11793281" y="3290672"/>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a:spLocks noChangeAspect="1"/>
          </p:cNvSpPr>
          <p:nvPr/>
        </p:nvSpPr>
        <p:spPr>
          <a:xfrm>
            <a:off x="11779623"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Rectangle 32"/>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Rectangle 34"/>
          <p:cNvSpPr>
            <a:spLocks noChangeAspect="1"/>
          </p:cNvSpPr>
          <p:nvPr/>
        </p:nvSpPr>
        <p:spPr>
          <a:xfrm>
            <a:off x="11779623" y="3563469"/>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6" name="Rectangle 35"/>
          <p:cNvSpPr>
            <a:spLocks noChangeAspect="1"/>
          </p:cNvSpPr>
          <p:nvPr/>
        </p:nvSpPr>
        <p:spPr>
          <a:xfrm>
            <a:off x="11779623"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7" name="Rectangle 36"/>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15308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noChangeAspect="1"/>
          </p:cNvPicPr>
          <p:nvPr/>
        </p:nvPicPr>
        <p:blipFill rotWithShape="1">
          <a:blip r:embed="rId8">
            <a:extLst>
              <a:ext uri="{28A0092B-C50C-407E-A947-70E740481C1C}">
                <a14:useLocalDpi xmlns:a14="http://schemas.microsoft.com/office/drawing/2010/main" val="0"/>
              </a:ext>
            </a:extLst>
          </a:blip>
          <a:srcRect l="36124" r="38314" b="73621"/>
          <a:stretch/>
        </p:blipFill>
        <p:spPr>
          <a:xfrm>
            <a:off x="1654913" y="5835704"/>
            <a:ext cx="1761192" cy="1022296"/>
          </a:xfrm>
          <a:prstGeom prst="roundRect">
            <a:avLst>
              <a:gd name="adj" fmla="val 9795"/>
            </a:avLst>
          </a:prstGeom>
        </p:spPr>
      </p:pic>
      <p:sp>
        <p:nvSpPr>
          <p:cNvPr id="24" name="Rectangle 23"/>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93281" y="3290672"/>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a:spLocks noChangeAspect="1"/>
          </p:cNvSpPr>
          <p:nvPr/>
        </p:nvSpPr>
        <p:spPr>
          <a:xfrm>
            <a:off x="11779623"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a:spLocks noChangeAspect="1"/>
          </p:cNvSpPr>
          <p:nvPr/>
        </p:nvSpPr>
        <p:spPr>
          <a:xfrm>
            <a:off x="11779623" y="3563469"/>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Rectangle 32"/>
          <p:cNvSpPr>
            <a:spLocks noChangeAspect="1"/>
          </p:cNvSpPr>
          <p:nvPr/>
        </p:nvSpPr>
        <p:spPr>
          <a:xfrm>
            <a:off x="11779623"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Rectangle 33"/>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69107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solidFill>
                  <a:srgbClr val="818181"/>
                </a:solidFill>
              </a:rPr>
              <a:t>Briggs•Stanton</a:t>
            </a:r>
            <a:endParaRPr lang="en-US" sz="3400" dirty="0">
              <a:solidFill>
                <a:srgbClr val="818181"/>
              </a:solidFill>
            </a:endParaRPr>
          </a:p>
        </p:txBody>
      </p:sp>
      <p:sp>
        <p:nvSpPr>
          <p:cNvPr id="5" name="TextBox 4"/>
          <p:cNvSpPr txBox="1"/>
          <p:nvPr/>
        </p:nvSpPr>
        <p:spPr>
          <a:xfrm>
            <a:off x="2629607" y="1904405"/>
            <a:ext cx="7407796" cy="461665"/>
          </a:xfrm>
          <a:prstGeom prst="rect">
            <a:avLst/>
          </a:prstGeom>
          <a:noFill/>
        </p:spPr>
        <p:txBody>
          <a:bodyPr wrap="square" rtlCol="0">
            <a:spAutoFit/>
          </a:bodyPr>
          <a:lstStyle/>
          <a:p>
            <a:pPr algn="ctr"/>
            <a:r>
              <a:rPr lang="en-US" sz="2400" dirty="0" smtClean="0"/>
              <a:t>Let us </a:t>
            </a:r>
            <a:r>
              <a:rPr lang="en-US" sz="2400" dirty="0"/>
              <a:t>h</a:t>
            </a:r>
            <a:r>
              <a:rPr lang="en-US" sz="2400" dirty="0" smtClean="0"/>
              <a:t>elp </a:t>
            </a:r>
            <a:r>
              <a:rPr lang="en-US" sz="2400" dirty="0"/>
              <a:t>y</a:t>
            </a:r>
            <a:r>
              <a:rPr lang="en-US" sz="2400" dirty="0" smtClean="0"/>
              <a:t>ou </a:t>
            </a:r>
            <a:r>
              <a:rPr lang="en-US" sz="2400" dirty="0"/>
              <a:t>p</a:t>
            </a:r>
            <a:r>
              <a:rPr lang="en-US" sz="2400" dirty="0" smtClean="0"/>
              <a:t>ut </a:t>
            </a:r>
            <a:r>
              <a:rPr lang="en-US" sz="2400" dirty="0"/>
              <a:t>t</a:t>
            </a:r>
            <a:r>
              <a:rPr lang="en-US" sz="2400" dirty="0" smtClean="0"/>
              <a:t>he </a:t>
            </a:r>
            <a:r>
              <a:rPr lang="en-US" sz="2400" dirty="0"/>
              <a:t>p</a:t>
            </a:r>
            <a:r>
              <a:rPr lang="en-US" sz="2400" dirty="0" smtClean="0"/>
              <a:t>ieces together.</a:t>
            </a:r>
            <a:endParaRPr lang="en-US" sz="2400"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solidFill>
                  <a:srgbClr val="818181"/>
                </a:solidFill>
              </a:rPr>
              <a:t>Contact</a:t>
            </a:r>
            <a:r>
              <a:rPr lang="en-US" sz="1400" dirty="0" smtClean="0">
                <a:solidFill>
                  <a:srgbClr val="A9A9A9"/>
                </a:solidFill>
              </a:rPr>
              <a:t> </a:t>
            </a:r>
            <a:r>
              <a:rPr lang="en-US" sz="1400" dirty="0" smtClean="0">
                <a:solidFill>
                  <a:srgbClr val="818181"/>
                </a:solidFill>
              </a:rPr>
              <a:t>Us</a:t>
            </a:r>
            <a:endParaRPr lang="en-US" sz="1400" dirty="0">
              <a:solidFill>
                <a:srgbClr val="818181"/>
              </a:solidFill>
            </a:endParaRPr>
          </a:p>
        </p:txBody>
      </p:sp>
      <p:cxnSp>
        <p:nvCxnSpPr>
          <p:cNvPr id="7" name="Straight Connector 6"/>
          <p:cNvCxnSpPr/>
          <p:nvPr/>
        </p:nvCxnSpPr>
        <p:spPr>
          <a:xfrm>
            <a:off x="4101353" y="2419858"/>
            <a:ext cx="4397188" cy="0"/>
          </a:xfrm>
          <a:prstGeom prst="line">
            <a:avLst/>
          </a:prstGeom>
          <a:ln>
            <a:solidFill>
              <a:schemeClr val="dk1">
                <a:alpha val="34000"/>
              </a:schemeClr>
            </a:solidFill>
          </a:ln>
        </p:spPr>
        <p:style>
          <a:lnRef idx="1">
            <a:schemeClr val="dk1"/>
          </a:lnRef>
          <a:fillRef idx="0">
            <a:schemeClr val="dk1"/>
          </a:fillRef>
          <a:effectRef idx="0">
            <a:schemeClr val="dk1"/>
          </a:effectRef>
          <a:fontRef idx="minor">
            <a:schemeClr val="tx1"/>
          </a:fontRef>
        </p:style>
      </p:cxnSp>
      <p:pic>
        <p:nvPicPr>
          <p:cNvPr id="11" name="Picture 10"/>
          <p:cNvPicPr>
            <a:picLocks noChangeAspect="1"/>
          </p:cNvPicPr>
          <p:nvPr/>
        </p:nvPicPr>
        <p:blipFill rotWithShape="1">
          <a:blip r:embed="rId3">
            <a:extLst>
              <a:ext uri="{28A0092B-C50C-407E-A947-70E740481C1C}">
                <a14:useLocalDpi xmlns:a14="http://schemas.microsoft.com/office/drawing/2010/main" val="0"/>
              </a:ext>
            </a:extLst>
          </a:blip>
          <a:srcRect l="40097" r="31372" b="74617"/>
          <a:stretch/>
        </p:blipFill>
        <p:spPr>
          <a:xfrm>
            <a:off x="1574231" y="5873317"/>
            <a:ext cx="1761564" cy="984684"/>
          </a:xfrm>
          <a:prstGeom prst="roundRect">
            <a:avLst>
              <a:gd name="adj" fmla="val 6837"/>
            </a:avLst>
          </a:prstGeom>
          <a:ln>
            <a:noFill/>
          </a:ln>
        </p:spPr>
      </p:pic>
      <p:sp>
        <p:nvSpPr>
          <p:cNvPr id="12" name="Rectangle 11"/>
          <p:cNvSpPr>
            <a:spLocks noChangeAspect="1"/>
          </p:cNvSpPr>
          <p:nvPr/>
        </p:nvSpPr>
        <p:spPr>
          <a:xfrm>
            <a:off x="11793070" y="1842243"/>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p:cNvSpPr>
            <a:spLocks noChangeAspect="1"/>
          </p:cNvSpPr>
          <p:nvPr/>
        </p:nvSpPr>
        <p:spPr>
          <a:xfrm>
            <a:off x="11779623"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p:cNvSpPr>
            <a:spLocks noChangeAspect="1"/>
          </p:cNvSpPr>
          <p:nvPr/>
        </p:nvSpPr>
        <p:spPr>
          <a:xfrm>
            <a:off x="11779623"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9623"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73905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40097" r="31372" b="28862"/>
          <a:stretch/>
        </p:blipFill>
        <p:spPr>
          <a:xfrm>
            <a:off x="1654913" y="1906434"/>
            <a:ext cx="1761564" cy="2759696"/>
          </a:xfrm>
          <a:prstGeom prst="roundRect">
            <a:avLst>
              <a:gd name="adj" fmla="val 6837"/>
            </a:avLst>
          </a:prstGeom>
          <a:ln>
            <a:noFill/>
          </a:ln>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noChangeAspect="1"/>
          </p:cNvPicPr>
          <p:nvPr/>
        </p:nvPicPr>
        <p:blipFill rotWithShape="1">
          <a:blip r:embed="rId8">
            <a:extLst>
              <a:ext uri="{28A0092B-C50C-407E-A947-70E740481C1C}">
                <a14:useLocalDpi xmlns:a14="http://schemas.microsoft.com/office/drawing/2010/main" val="0"/>
              </a:ext>
            </a:extLst>
          </a:blip>
          <a:srcRect l="36124" t="-1" r="38314" b="50019"/>
          <a:stretch/>
        </p:blipFill>
        <p:spPr>
          <a:xfrm>
            <a:off x="1654913" y="4719279"/>
            <a:ext cx="1761192" cy="1937016"/>
          </a:xfrm>
          <a:prstGeom prst="roundRect">
            <a:avLst>
              <a:gd name="adj" fmla="val 9795"/>
            </a:avLst>
          </a:prstGeom>
        </p:spPr>
      </p:pic>
      <p:sp>
        <p:nvSpPr>
          <p:cNvPr id="24" name="Rectangle 23"/>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93281" y="3290672"/>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a:spLocks noChangeAspect="1"/>
          </p:cNvSpPr>
          <p:nvPr/>
        </p:nvSpPr>
        <p:spPr>
          <a:xfrm>
            <a:off x="11779623"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a:spLocks noChangeAspect="1"/>
          </p:cNvSpPr>
          <p:nvPr/>
        </p:nvSpPr>
        <p:spPr>
          <a:xfrm>
            <a:off x="11779623" y="3563469"/>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Rectangle 32"/>
          <p:cNvSpPr>
            <a:spLocks noChangeAspect="1"/>
          </p:cNvSpPr>
          <p:nvPr/>
        </p:nvSpPr>
        <p:spPr>
          <a:xfrm>
            <a:off x="11779623"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Rectangle 33"/>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19224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9795"/>
            </a:avLst>
          </a:prstGeom>
        </p:spPr>
      </p:pic>
      <p:pic>
        <p:nvPicPr>
          <p:cNvPr id="13" name="Picture 12"/>
          <p:cNvPicPr>
            <a:picLocks noChangeAspect="1"/>
          </p:cNvPicPr>
          <p:nvPr/>
        </p:nvPicPr>
        <p:blipFill rotWithShape="1">
          <a:blip r:embed="rId9">
            <a:extLst>
              <a:ext uri="{28A0092B-C50C-407E-A947-70E740481C1C}">
                <a14:useLocalDpi xmlns:a14="http://schemas.microsoft.com/office/drawing/2010/main" val="0"/>
              </a:ext>
            </a:extLst>
          </a:blip>
          <a:srcRect l="29461" t="16313" r="40604" b="57647"/>
          <a:stretch/>
        </p:blipFill>
        <p:spPr>
          <a:xfrm>
            <a:off x="3462992" y="5835704"/>
            <a:ext cx="1739667" cy="1008849"/>
          </a:xfrm>
          <a:prstGeom prst="roundRect">
            <a:avLst>
              <a:gd name="adj" fmla="val 4464"/>
            </a:avLst>
          </a:prstGeom>
        </p:spPr>
      </p:pic>
      <p:sp>
        <p:nvSpPr>
          <p:cNvPr id="25" name="Rectangle 24"/>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a:spLocks noChangeAspect="1"/>
          </p:cNvSpPr>
          <p:nvPr/>
        </p:nvSpPr>
        <p:spPr>
          <a:xfrm>
            <a:off x="11779623"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Rectangle 32"/>
          <p:cNvSpPr>
            <a:spLocks noChangeAspect="1"/>
          </p:cNvSpPr>
          <p:nvPr/>
        </p:nvSpPr>
        <p:spPr>
          <a:xfrm>
            <a:off x="11793281" y="3574538"/>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4" name="Rectangle 33"/>
          <p:cNvSpPr>
            <a:spLocks noChangeAspect="1"/>
          </p:cNvSpPr>
          <p:nvPr/>
        </p:nvSpPr>
        <p:spPr>
          <a:xfrm>
            <a:off x="11779623"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Rectangle 34"/>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071208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2761200"/>
          </a:xfrm>
          <a:prstGeom prst="roundRect">
            <a:avLst>
              <a:gd name="adj" fmla="val 7515"/>
            </a:avLst>
          </a:prstGeom>
          <a:ln>
            <a:noFill/>
          </a:ln>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9795"/>
            </a:avLst>
          </a:prstGeom>
        </p:spPr>
      </p:pic>
      <p:pic>
        <p:nvPicPr>
          <p:cNvPr id="13" name="Picture 12"/>
          <p:cNvPicPr>
            <a:picLocks/>
          </p:cNvPicPr>
          <p:nvPr/>
        </p:nvPicPr>
        <p:blipFill rotWithShape="1">
          <a:blip r:embed="rId9">
            <a:extLst>
              <a:ext uri="{28A0092B-C50C-407E-A947-70E740481C1C}">
                <a14:useLocalDpi xmlns:a14="http://schemas.microsoft.com/office/drawing/2010/main" val="0"/>
              </a:ext>
            </a:extLst>
          </a:blip>
          <a:srcRect l="27260" t="19602" r="42805" b="54358"/>
          <a:stretch/>
        </p:blipFill>
        <p:spPr>
          <a:xfrm>
            <a:off x="3481496" y="4736449"/>
            <a:ext cx="1739667" cy="1908000"/>
          </a:xfrm>
          <a:prstGeom prst="roundRect">
            <a:avLst>
              <a:gd name="adj" fmla="val 4464"/>
            </a:avLst>
          </a:prstGeom>
        </p:spPr>
      </p:pic>
      <p:sp>
        <p:nvSpPr>
          <p:cNvPr id="14" name="Rectangle 13"/>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93281" y="3574538"/>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9623"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71495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3879387"/>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3" name="Picture 12"/>
          <p:cNvPicPr>
            <a:picLocks/>
          </p:cNvPicPr>
          <p:nvPr/>
        </p:nvPicPr>
        <p:blipFill rotWithShape="1">
          <a:blip r:embed="rId9">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pic>
        <p:nvPicPr>
          <p:cNvPr id="15" name="Picture 14"/>
          <p:cNvPicPr>
            <a:picLocks noChangeAspect="1"/>
          </p:cNvPicPr>
          <p:nvPr/>
        </p:nvPicPr>
        <p:blipFill rotWithShape="1">
          <a:blip r:embed="rId10">
            <a:extLst>
              <a:ext uri="{28A0092B-C50C-407E-A947-70E740481C1C}">
                <a14:useLocalDpi xmlns:a14="http://schemas.microsoft.com/office/drawing/2010/main" val="0"/>
              </a:ext>
            </a:extLst>
          </a:blip>
          <a:srcRect l="28888" t="44023" r="45557" b="30318"/>
          <a:stretch/>
        </p:blipFill>
        <p:spPr>
          <a:xfrm>
            <a:off x="5269413" y="5862599"/>
            <a:ext cx="1761564" cy="995402"/>
          </a:xfrm>
          <a:prstGeom prst="roundRect">
            <a:avLst>
              <a:gd name="adj" fmla="val 3148"/>
            </a:avLst>
          </a:prstGeom>
        </p:spPr>
      </p:pic>
      <p:sp>
        <p:nvSpPr>
          <p:cNvPr id="16" name="Rectangle 15"/>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93281" y="4153248"/>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5281" y="356543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9623"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48391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2761200"/>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4" name="Picture 13"/>
          <p:cNvPicPr>
            <a:picLocks/>
          </p:cNvPicPr>
          <p:nvPr/>
        </p:nvPicPr>
        <p:blipFill rotWithShape="1">
          <a:blip r:embed="rId9">
            <a:extLst>
              <a:ext uri="{28A0092B-C50C-407E-A947-70E740481C1C}">
                <a14:useLocalDpi xmlns:a14="http://schemas.microsoft.com/office/drawing/2010/main" val="0"/>
              </a:ext>
            </a:extLst>
          </a:blip>
          <a:srcRect l="25819" t="38868" r="46305" b="19422"/>
          <a:stretch/>
        </p:blipFill>
        <p:spPr>
          <a:xfrm>
            <a:off x="5269413" y="4743172"/>
            <a:ext cx="1761564" cy="1908000"/>
          </a:xfrm>
          <a:prstGeom prst="roundRect">
            <a:avLst>
              <a:gd name="adj" fmla="val 8491"/>
            </a:avLst>
          </a:prstGeom>
        </p:spPr>
      </p:pic>
      <p:pic>
        <p:nvPicPr>
          <p:cNvPr id="15" name="Picture 14"/>
          <p:cNvPicPr>
            <a:picLocks/>
          </p:cNvPicPr>
          <p:nvPr/>
        </p:nvPicPr>
        <p:blipFill rotWithShape="1">
          <a:blip r:embed="rId10">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sp>
        <p:nvSpPr>
          <p:cNvPr id="16" name="Rectangle 15"/>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93281" y="4153248"/>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5281" y="356543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9623"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750543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1908000"/>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180" r="35643"/>
          <a:stretch/>
        </p:blipFill>
        <p:spPr>
          <a:xfrm>
            <a:off x="7112373" y="1906428"/>
            <a:ext cx="1761564" cy="3879386"/>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5" name="Picture 14"/>
          <p:cNvPicPr>
            <a:picLocks/>
          </p:cNvPicPr>
          <p:nvPr/>
        </p:nvPicPr>
        <p:blipFill rotWithShape="1">
          <a:blip r:embed="rId9">
            <a:extLst>
              <a:ext uri="{28A0092B-C50C-407E-A947-70E740481C1C}">
                <a14:useLocalDpi xmlns:a14="http://schemas.microsoft.com/office/drawing/2010/main" val="0"/>
              </a:ext>
            </a:extLst>
          </a:blip>
          <a:srcRect l="25819" t="38868" r="46305" b="19422"/>
          <a:stretch/>
        </p:blipFill>
        <p:spPr>
          <a:xfrm>
            <a:off x="5269413" y="3873916"/>
            <a:ext cx="1761564" cy="1908000"/>
          </a:xfrm>
          <a:prstGeom prst="roundRect">
            <a:avLst>
              <a:gd name="adj" fmla="val 8491"/>
            </a:avLst>
          </a:prstGeom>
        </p:spPr>
      </p:pic>
      <p:pic>
        <p:nvPicPr>
          <p:cNvPr id="16" name="Picture 15"/>
          <p:cNvPicPr>
            <a:picLocks/>
          </p:cNvPicPr>
          <p:nvPr/>
        </p:nvPicPr>
        <p:blipFill rotWithShape="1">
          <a:blip r:embed="rId10">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pic>
        <p:nvPicPr>
          <p:cNvPr id="17" name="Picture 16"/>
          <p:cNvPicPr>
            <a:picLocks noChangeAspect="1"/>
          </p:cNvPicPr>
          <p:nvPr/>
        </p:nvPicPr>
        <p:blipFill rotWithShape="1">
          <a:blip r:embed="rId11">
            <a:extLst>
              <a:ext uri="{28A0092B-C50C-407E-A947-70E740481C1C}">
                <a14:useLocalDpi xmlns:a14="http://schemas.microsoft.com/office/drawing/2010/main" val="0"/>
              </a:ext>
            </a:extLst>
          </a:blip>
          <a:srcRect l="44705" t="697" r="26926" b="73444"/>
          <a:stretch/>
        </p:blipFill>
        <p:spPr>
          <a:xfrm>
            <a:off x="7112371" y="5854449"/>
            <a:ext cx="1761566" cy="1003551"/>
          </a:xfrm>
          <a:prstGeom prst="roundRect">
            <a:avLst>
              <a:gd name="adj" fmla="val 7506"/>
            </a:avLst>
          </a:prstGeom>
        </p:spPr>
      </p:pic>
      <p:sp>
        <p:nvSpPr>
          <p:cNvPr id="18" name="Rectangle 17"/>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5281"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5281" y="356543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93281" y="4438156"/>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89872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1908000"/>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512" t="15074" r="35311" b="14135"/>
          <a:stretch/>
        </p:blipFill>
        <p:spPr>
          <a:xfrm>
            <a:off x="7112373" y="1906428"/>
            <a:ext cx="1761564" cy="2746254"/>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3" name="Picture 12"/>
          <p:cNvPicPr>
            <a:picLocks/>
          </p:cNvPicPr>
          <p:nvPr/>
        </p:nvPicPr>
        <p:blipFill rotWithShape="1">
          <a:blip r:embed="rId9">
            <a:extLst>
              <a:ext uri="{28A0092B-C50C-407E-A947-70E740481C1C}">
                <a14:useLocalDpi xmlns:a14="http://schemas.microsoft.com/office/drawing/2010/main" val="0"/>
              </a:ext>
            </a:extLst>
          </a:blip>
          <a:srcRect l="25819" t="38868" r="46305" b="19422"/>
          <a:stretch/>
        </p:blipFill>
        <p:spPr>
          <a:xfrm>
            <a:off x="5269413" y="3873916"/>
            <a:ext cx="1761564" cy="1908000"/>
          </a:xfrm>
          <a:prstGeom prst="roundRect">
            <a:avLst>
              <a:gd name="adj" fmla="val 8491"/>
            </a:avLst>
          </a:prstGeom>
        </p:spPr>
      </p:pic>
      <p:pic>
        <p:nvPicPr>
          <p:cNvPr id="14" name="Picture 13"/>
          <p:cNvPicPr>
            <a:picLocks/>
          </p:cNvPicPr>
          <p:nvPr/>
        </p:nvPicPr>
        <p:blipFill rotWithShape="1">
          <a:blip r:embed="rId10">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pic>
        <p:nvPicPr>
          <p:cNvPr id="15" name="Picture 14"/>
          <p:cNvPicPr>
            <a:picLocks noChangeAspect="1"/>
          </p:cNvPicPr>
          <p:nvPr/>
        </p:nvPicPr>
        <p:blipFill rotWithShape="1">
          <a:blip r:embed="rId11">
            <a:extLst>
              <a:ext uri="{28A0092B-C50C-407E-A947-70E740481C1C}">
                <a14:useLocalDpi xmlns:a14="http://schemas.microsoft.com/office/drawing/2010/main" val="0"/>
              </a:ext>
            </a:extLst>
          </a:blip>
          <a:srcRect l="44705" t="26338" r="26926" b="24569"/>
          <a:stretch/>
        </p:blipFill>
        <p:spPr>
          <a:xfrm>
            <a:off x="7112372" y="4724151"/>
            <a:ext cx="1761566" cy="1905249"/>
          </a:xfrm>
          <a:prstGeom prst="roundRect">
            <a:avLst>
              <a:gd name="adj" fmla="val 7506"/>
            </a:avLst>
          </a:prstGeom>
        </p:spPr>
      </p:pic>
      <p:sp>
        <p:nvSpPr>
          <p:cNvPr id="16" name="Rectangle 15"/>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5281"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5281" y="356543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93281" y="4438156"/>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2645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1908000"/>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512" t="15074" r="35311" b="35743"/>
          <a:stretch/>
        </p:blipFill>
        <p:spPr>
          <a:xfrm>
            <a:off x="7112373" y="1906428"/>
            <a:ext cx="1761564" cy="1908000"/>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179" r="18572"/>
          <a:stretch/>
        </p:blipFill>
        <p:spPr>
          <a:xfrm>
            <a:off x="8955331" y="1906428"/>
            <a:ext cx="1761564" cy="3875488"/>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3" name="Picture 12"/>
          <p:cNvPicPr>
            <a:picLocks/>
          </p:cNvPicPr>
          <p:nvPr/>
        </p:nvPicPr>
        <p:blipFill rotWithShape="1">
          <a:blip r:embed="rId9">
            <a:extLst>
              <a:ext uri="{28A0092B-C50C-407E-A947-70E740481C1C}">
                <a14:useLocalDpi xmlns:a14="http://schemas.microsoft.com/office/drawing/2010/main" val="0"/>
              </a:ext>
            </a:extLst>
          </a:blip>
          <a:srcRect l="25819" t="38868" r="46305" b="19422"/>
          <a:stretch/>
        </p:blipFill>
        <p:spPr>
          <a:xfrm>
            <a:off x="5269413" y="3873916"/>
            <a:ext cx="1761564" cy="1908000"/>
          </a:xfrm>
          <a:prstGeom prst="roundRect">
            <a:avLst>
              <a:gd name="adj" fmla="val 8491"/>
            </a:avLst>
          </a:prstGeom>
        </p:spPr>
      </p:pic>
      <p:pic>
        <p:nvPicPr>
          <p:cNvPr id="14" name="Picture 13"/>
          <p:cNvPicPr>
            <a:picLocks/>
          </p:cNvPicPr>
          <p:nvPr/>
        </p:nvPicPr>
        <p:blipFill rotWithShape="1">
          <a:blip r:embed="rId10">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pic>
        <p:nvPicPr>
          <p:cNvPr id="15" name="Picture 14"/>
          <p:cNvPicPr>
            <a:picLocks noChangeAspect="1"/>
          </p:cNvPicPr>
          <p:nvPr/>
        </p:nvPicPr>
        <p:blipFill rotWithShape="1">
          <a:blip r:embed="rId11">
            <a:extLst>
              <a:ext uri="{28A0092B-C50C-407E-A947-70E740481C1C}">
                <a14:useLocalDpi xmlns:a14="http://schemas.microsoft.com/office/drawing/2010/main" val="0"/>
              </a:ext>
            </a:extLst>
          </a:blip>
          <a:srcRect l="44705" t="26338" r="26926" b="24569"/>
          <a:stretch/>
        </p:blipFill>
        <p:spPr>
          <a:xfrm>
            <a:off x="7112371" y="3873916"/>
            <a:ext cx="1761566" cy="1905249"/>
          </a:xfrm>
          <a:prstGeom prst="roundRect">
            <a:avLst>
              <a:gd name="adj" fmla="val 7506"/>
            </a:avLst>
          </a:prstGeom>
        </p:spPr>
      </p:pic>
      <p:sp>
        <p:nvSpPr>
          <p:cNvPr id="16" name="Rounded Rectangle 15"/>
          <p:cNvSpPr/>
          <p:nvPr/>
        </p:nvSpPr>
        <p:spPr>
          <a:xfrm>
            <a:off x="8955331" y="5836024"/>
            <a:ext cx="1761564" cy="1021976"/>
          </a:xfrm>
          <a:prstGeom prst="roundRect">
            <a:avLst/>
          </a:prstGeom>
          <a:ln>
            <a:solidFill>
              <a:schemeClr val="tx1">
                <a:alpha val="11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Rectangle 16"/>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5281"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5281" y="356543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93281" y="4438156"/>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52776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1908000"/>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512" t="15074" r="35311" b="35743"/>
          <a:stretch/>
        </p:blipFill>
        <p:spPr>
          <a:xfrm>
            <a:off x="7112373" y="1906428"/>
            <a:ext cx="1761564" cy="1908000"/>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398" t="15655" r="18353" b="13136"/>
          <a:stretch/>
        </p:blipFill>
        <p:spPr>
          <a:xfrm>
            <a:off x="8955331" y="1906428"/>
            <a:ext cx="1761564" cy="2759701"/>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3" name="Picture 12"/>
          <p:cNvPicPr>
            <a:picLocks/>
          </p:cNvPicPr>
          <p:nvPr/>
        </p:nvPicPr>
        <p:blipFill rotWithShape="1">
          <a:blip r:embed="rId9">
            <a:extLst>
              <a:ext uri="{28A0092B-C50C-407E-A947-70E740481C1C}">
                <a14:useLocalDpi xmlns:a14="http://schemas.microsoft.com/office/drawing/2010/main" val="0"/>
              </a:ext>
            </a:extLst>
          </a:blip>
          <a:srcRect l="25819" t="38868" r="46305" b="19422"/>
          <a:stretch/>
        </p:blipFill>
        <p:spPr>
          <a:xfrm>
            <a:off x="5269413" y="3873916"/>
            <a:ext cx="1761564" cy="1908000"/>
          </a:xfrm>
          <a:prstGeom prst="roundRect">
            <a:avLst>
              <a:gd name="adj" fmla="val 8491"/>
            </a:avLst>
          </a:prstGeom>
        </p:spPr>
      </p:pic>
      <p:pic>
        <p:nvPicPr>
          <p:cNvPr id="14" name="Picture 13"/>
          <p:cNvPicPr>
            <a:picLocks/>
          </p:cNvPicPr>
          <p:nvPr/>
        </p:nvPicPr>
        <p:blipFill rotWithShape="1">
          <a:blip r:embed="rId10">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pic>
        <p:nvPicPr>
          <p:cNvPr id="15" name="Picture 14"/>
          <p:cNvPicPr>
            <a:picLocks noChangeAspect="1"/>
          </p:cNvPicPr>
          <p:nvPr/>
        </p:nvPicPr>
        <p:blipFill rotWithShape="1">
          <a:blip r:embed="rId11">
            <a:extLst>
              <a:ext uri="{28A0092B-C50C-407E-A947-70E740481C1C}">
                <a14:useLocalDpi xmlns:a14="http://schemas.microsoft.com/office/drawing/2010/main" val="0"/>
              </a:ext>
            </a:extLst>
          </a:blip>
          <a:srcRect l="44705" t="26338" r="26926" b="24569"/>
          <a:stretch/>
        </p:blipFill>
        <p:spPr>
          <a:xfrm>
            <a:off x="7112371" y="3873916"/>
            <a:ext cx="1761566" cy="1905249"/>
          </a:xfrm>
          <a:prstGeom prst="roundRect">
            <a:avLst>
              <a:gd name="adj" fmla="val 7506"/>
            </a:avLst>
          </a:prstGeom>
        </p:spPr>
      </p:pic>
      <p:sp>
        <p:nvSpPr>
          <p:cNvPr id="16" name="Rounded Rectangle 15"/>
          <p:cNvSpPr/>
          <p:nvPr/>
        </p:nvSpPr>
        <p:spPr>
          <a:xfrm>
            <a:off x="8955331" y="4719917"/>
            <a:ext cx="1761564" cy="1899105"/>
          </a:xfrm>
          <a:prstGeom prst="roundRect">
            <a:avLst>
              <a:gd name="adj" fmla="val 7507"/>
            </a:avLst>
          </a:prstGeom>
          <a:ln>
            <a:solidFill>
              <a:schemeClr val="tx1">
                <a:alpha val="11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16"/>
          <p:cNvSpPr txBox="1"/>
          <p:nvPr/>
        </p:nvSpPr>
        <p:spPr>
          <a:xfrm>
            <a:off x="8955331" y="5484803"/>
            <a:ext cx="1761564" cy="461665"/>
          </a:xfrm>
          <a:prstGeom prst="rect">
            <a:avLst/>
          </a:prstGeom>
          <a:noFill/>
        </p:spPr>
        <p:txBody>
          <a:bodyPr wrap="square" rtlCol="0">
            <a:spAutoFit/>
          </a:bodyPr>
          <a:lstStyle/>
          <a:p>
            <a:pPr algn="ctr"/>
            <a:r>
              <a:rPr lang="en-US" sz="2400" dirty="0" smtClean="0">
                <a:solidFill>
                  <a:schemeClr val="tx1">
                    <a:alpha val="50000"/>
                  </a:schemeClr>
                </a:solidFill>
              </a:rPr>
              <a:t>More</a:t>
            </a:r>
            <a:endParaRPr lang="en-US" sz="2400" dirty="0">
              <a:solidFill>
                <a:schemeClr val="tx1">
                  <a:alpha val="50000"/>
                </a:schemeClr>
              </a:solidFill>
            </a:endParaRPr>
          </a:p>
        </p:txBody>
      </p:sp>
      <p:sp>
        <p:nvSpPr>
          <p:cNvPr id="18" name="Rectangle 17"/>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5281"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5281" y="356543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93281" y="4438156"/>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9623" y="47050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51850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p:cNvPicPr>
          <p:nvPr/>
        </p:nvPicPr>
        <p:blipFill rotWithShape="1">
          <a:blip r:embed="rId5">
            <a:extLst>
              <a:ext uri="{28A0092B-C50C-407E-A947-70E740481C1C}">
                <a14:useLocalDpi xmlns:a14="http://schemas.microsoft.com/office/drawing/2010/main" val="0"/>
              </a:ext>
            </a:extLst>
          </a:blip>
          <a:srcRect l="34716" r="30093"/>
          <a:stretch/>
        </p:blipFill>
        <p:spPr>
          <a:xfrm>
            <a:off x="5269415" y="1906428"/>
            <a:ext cx="1761564" cy="1908000"/>
          </a:xfrm>
          <a:prstGeom prst="roundRect">
            <a:avLst>
              <a:gd name="adj" fmla="val 6743"/>
            </a:avLst>
          </a:prstGeom>
          <a:ln>
            <a:noFill/>
          </a:ln>
        </p:spPr>
      </p:pic>
      <p:pic>
        <p:nvPicPr>
          <p:cNvPr id="9" name="Picture 8"/>
          <p:cNvPicPr>
            <a:picLocks noChangeAspect="1"/>
          </p:cNvPicPr>
          <p:nvPr/>
        </p:nvPicPr>
        <p:blipFill rotWithShape="1">
          <a:blip r:embed="rId6">
            <a:extLst>
              <a:ext uri="{28A0092B-C50C-407E-A947-70E740481C1C}">
                <a14:useLocalDpi xmlns:a14="http://schemas.microsoft.com/office/drawing/2010/main" val="0"/>
              </a:ext>
            </a:extLst>
          </a:blip>
          <a:srcRect l="33512" t="15074" r="35311" b="35743"/>
          <a:stretch/>
        </p:blipFill>
        <p:spPr>
          <a:xfrm>
            <a:off x="7112373" y="1906428"/>
            <a:ext cx="1761564" cy="1908000"/>
          </a:xfrm>
          <a:prstGeom prst="roundRect">
            <a:avLst>
              <a:gd name="adj" fmla="val 7507"/>
            </a:avLst>
          </a:prstGeom>
          <a:ln>
            <a:noFill/>
          </a:ln>
        </p:spPr>
      </p:pic>
      <p:pic>
        <p:nvPicPr>
          <p:cNvPr id="10" name="Picture 9"/>
          <p:cNvPicPr>
            <a:picLocks noChangeAspect="1"/>
          </p:cNvPicPr>
          <p:nvPr/>
        </p:nvPicPr>
        <p:blipFill rotWithShape="1">
          <a:blip r:embed="rId7">
            <a:extLst>
              <a:ext uri="{28A0092B-C50C-407E-A947-70E740481C1C}">
                <a14:useLocalDpi xmlns:a14="http://schemas.microsoft.com/office/drawing/2010/main" val="0"/>
              </a:ext>
            </a:extLst>
          </a:blip>
          <a:srcRect l="51398" t="25384" r="18353" b="25383"/>
          <a:stretch/>
        </p:blipFill>
        <p:spPr>
          <a:xfrm>
            <a:off x="8955331" y="1906429"/>
            <a:ext cx="1761564" cy="1907999"/>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3" name="Picture 12"/>
          <p:cNvPicPr>
            <a:picLocks/>
          </p:cNvPicPr>
          <p:nvPr/>
        </p:nvPicPr>
        <p:blipFill rotWithShape="1">
          <a:blip r:embed="rId9">
            <a:extLst>
              <a:ext uri="{28A0092B-C50C-407E-A947-70E740481C1C}">
                <a14:useLocalDpi xmlns:a14="http://schemas.microsoft.com/office/drawing/2010/main" val="0"/>
              </a:ext>
            </a:extLst>
          </a:blip>
          <a:srcRect l="25819" t="38868" r="46305" b="19422"/>
          <a:stretch/>
        </p:blipFill>
        <p:spPr>
          <a:xfrm>
            <a:off x="5269413" y="3873916"/>
            <a:ext cx="1761564" cy="1908000"/>
          </a:xfrm>
          <a:prstGeom prst="roundRect">
            <a:avLst>
              <a:gd name="adj" fmla="val 8491"/>
            </a:avLst>
          </a:prstGeom>
        </p:spPr>
      </p:pic>
      <p:pic>
        <p:nvPicPr>
          <p:cNvPr id="14" name="Picture 13"/>
          <p:cNvPicPr>
            <a:picLocks/>
          </p:cNvPicPr>
          <p:nvPr/>
        </p:nvPicPr>
        <p:blipFill rotWithShape="1">
          <a:blip r:embed="rId10">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pic>
        <p:nvPicPr>
          <p:cNvPr id="15" name="Picture 14"/>
          <p:cNvPicPr>
            <a:picLocks noChangeAspect="1"/>
          </p:cNvPicPr>
          <p:nvPr/>
        </p:nvPicPr>
        <p:blipFill rotWithShape="1">
          <a:blip r:embed="rId11">
            <a:extLst>
              <a:ext uri="{28A0092B-C50C-407E-A947-70E740481C1C}">
                <a14:useLocalDpi xmlns:a14="http://schemas.microsoft.com/office/drawing/2010/main" val="0"/>
              </a:ext>
            </a:extLst>
          </a:blip>
          <a:srcRect l="44705" t="26338" r="26926" b="24569"/>
          <a:stretch/>
        </p:blipFill>
        <p:spPr>
          <a:xfrm>
            <a:off x="7112371" y="3873916"/>
            <a:ext cx="1761566" cy="1905249"/>
          </a:xfrm>
          <a:prstGeom prst="roundRect">
            <a:avLst>
              <a:gd name="adj" fmla="val 7506"/>
            </a:avLst>
          </a:prstGeom>
        </p:spPr>
      </p:pic>
      <p:sp>
        <p:nvSpPr>
          <p:cNvPr id="16" name="Rounded Rectangle 15"/>
          <p:cNvSpPr/>
          <p:nvPr/>
        </p:nvSpPr>
        <p:spPr>
          <a:xfrm>
            <a:off x="8955331" y="3880060"/>
            <a:ext cx="1761564" cy="1899105"/>
          </a:xfrm>
          <a:prstGeom prst="roundRect">
            <a:avLst>
              <a:gd name="adj" fmla="val 7507"/>
            </a:avLst>
          </a:prstGeom>
          <a:ln>
            <a:solidFill>
              <a:schemeClr val="tx1">
                <a:alpha val="11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16"/>
          <p:cNvSpPr txBox="1"/>
          <p:nvPr/>
        </p:nvSpPr>
        <p:spPr>
          <a:xfrm>
            <a:off x="8955331" y="4595707"/>
            <a:ext cx="1761564" cy="461665"/>
          </a:xfrm>
          <a:prstGeom prst="rect">
            <a:avLst/>
          </a:prstGeom>
          <a:noFill/>
        </p:spPr>
        <p:txBody>
          <a:bodyPr wrap="square" rtlCol="0">
            <a:spAutoFit/>
          </a:bodyPr>
          <a:lstStyle/>
          <a:p>
            <a:pPr algn="ctr"/>
            <a:r>
              <a:rPr lang="en-US" sz="2400" dirty="0" smtClean="0">
                <a:solidFill>
                  <a:schemeClr val="tx1">
                    <a:alpha val="50000"/>
                  </a:schemeClr>
                </a:solidFill>
              </a:rPr>
              <a:t>More</a:t>
            </a:r>
            <a:endParaRPr lang="en-US" sz="2400" dirty="0">
              <a:solidFill>
                <a:schemeClr val="tx1">
                  <a:alpha val="50000"/>
                </a:schemeClr>
              </a:solidFill>
            </a:endParaRPr>
          </a:p>
        </p:txBody>
      </p:sp>
      <p:sp>
        <p:nvSpPr>
          <p:cNvPr id="18" name="TextBox 17"/>
          <p:cNvSpPr txBox="1"/>
          <p:nvPr/>
        </p:nvSpPr>
        <p:spPr>
          <a:xfrm>
            <a:off x="4349451" y="6159896"/>
            <a:ext cx="3845859" cy="276999"/>
          </a:xfrm>
          <a:prstGeom prst="rect">
            <a:avLst/>
          </a:prstGeom>
          <a:noFill/>
        </p:spPr>
        <p:txBody>
          <a:bodyPr wrap="square" rtlCol="0">
            <a:spAutoFit/>
          </a:bodyPr>
          <a:lstStyle/>
          <a:p>
            <a:pPr algn="ctr"/>
            <a:r>
              <a:rPr lang="en-US" sz="1200" dirty="0" smtClean="0"/>
              <a:t>2017 Briggs Stanton Consulting, LLC. All rights reserved. </a:t>
            </a:r>
            <a:endParaRPr lang="en-US" sz="1200" dirty="0"/>
          </a:p>
        </p:txBody>
      </p:sp>
      <p:sp>
        <p:nvSpPr>
          <p:cNvPr id="19" name="Rectangle 18"/>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5281"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356543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80044"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93491" y="4703657"/>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5720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solidFill>
                  <a:srgbClr val="444444"/>
                </a:solidFill>
              </a:rPr>
              <a:t>Briggs•Stanton</a:t>
            </a:r>
            <a:endParaRPr lang="en-US" sz="3400" dirty="0">
              <a:solidFill>
                <a:srgbClr val="444444"/>
              </a:solidFill>
            </a:endParaRPr>
          </a:p>
        </p:txBody>
      </p:sp>
      <p:sp>
        <p:nvSpPr>
          <p:cNvPr id="5" name="TextBox 4"/>
          <p:cNvSpPr txBox="1"/>
          <p:nvPr/>
        </p:nvSpPr>
        <p:spPr>
          <a:xfrm>
            <a:off x="5148950" y="500232"/>
            <a:ext cx="2002491" cy="307777"/>
          </a:xfrm>
          <a:prstGeom prst="rect">
            <a:avLst/>
          </a:prstGeom>
          <a:noFill/>
        </p:spPr>
        <p:txBody>
          <a:bodyPr wrap="square" rtlCol="0">
            <a:spAutoFit/>
          </a:bodyPr>
          <a:lstStyle/>
          <a:p>
            <a:pPr algn="ctr"/>
            <a:r>
              <a:rPr lang="en-US" sz="1400" dirty="0" smtClean="0">
                <a:solidFill>
                  <a:srgbClr val="424242"/>
                </a:solidFill>
              </a:rPr>
              <a:t>Contact Us</a:t>
            </a:r>
            <a:endParaRPr lang="en-US" sz="1400" dirty="0">
              <a:solidFill>
                <a:srgbClr val="424242"/>
              </a:solidFill>
            </a:endParaRPr>
          </a:p>
        </p:txBody>
      </p:sp>
      <p:sp>
        <p:nvSpPr>
          <p:cNvPr id="6" name="TextBox 5"/>
          <p:cNvSpPr txBox="1"/>
          <p:nvPr/>
        </p:nvSpPr>
        <p:spPr>
          <a:xfrm>
            <a:off x="2523281" y="1496793"/>
            <a:ext cx="7407796" cy="384721"/>
          </a:xfrm>
          <a:prstGeom prst="rect">
            <a:avLst/>
          </a:prstGeom>
          <a:noFill/>
        </p:spPr>
        <p:txBody>
          <a:bodyPr wrap="square" rtlCol="0">
            <a:spAutoFit/>
          </a:bodyPr>
          <a:lstStyle/>
          <a:p>
            <a:pPr algn="ctr"/>
            <a:r>
              <a:rPr lang="en-US" sz="1900" dirty="0" smtClean="0"/>
              <a:t>Let us </a:t>
            </a:r>
            <a:r>
              <a:rPr lang="en-US" sz="1900" dirty="0"/>
              <a:t>h</a:t>
            </a:r>
            <a:r>
              <a:rPr lang="en-US" sz="1900" dirty="0" smtClean="0"/>
              <a:t>elp </a:t>
            </a:r>
            <a:r>
              <a:rPr lang="en-US" sz="1900" dirty="0"/>
              <a:t>y</a:t>
            </a:r>
            <a:r>
              <a:rPr lang="en-US" sz="1900" dirty="0" smtClean="0"/>
              <a:t>ou </a:t>
            </a:r>
            <a:r>
              <a:rPr lang="en-US" sz="1900" dirty="0"/>
              <a:t>p</a:t>
            </a:r>
            <a:r>
              <a:rPr lang="en-US" sz="1900" dirty="0" smtClean="0"/>
              <a:t>ut </a:t>
            </a:r>
            <a:r>
              <a:rPr lang="en-US" sz="1900" dirty="0"/>
              <a:t>t</a:t>
            </a:r>
            <a:r>
              <a:rPr lang="en-US" sz="1900" dirty="0" smtClean="0"/>
              <a:t>he </a:t>
            </a:r>
            <a:r>
              <a:rPr lang="en-US" sz="1900" dirty="0"/>
              <a:t>p</a:t>
            </a:r>
            <a:r>
              <a:rPr lang="en-US" sz="1900" dirty="0" smtClean="0"/>
              <a:t>ieces together.</a:t>
            </a:r>
            <a:endParaRPr lang="en-US" sz="1900" dirty="0"/>
          </a:p>
        </p:txBody>
      </p:sp>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40097" r="31372" b="35448"/>
          <a:stretch/>
        </p:blipFill>
        <p:spPr>
          <a:xfrm>
            <a:off x="1642499" y="4353799"/>
            <a:ext cx="1761564" cy="2504202"/>
          </a:xfrm>
          <a:prstGeom prst="roundRect">
            <a:avLst>
              <a:gd name="adj" fmla="val 6837"/>
            </a:avLst>
          </a:prstGeom>
          <a:ln>
            <a:noFill/>
          </a:ln>
        </p:spPr>
      </p:pic>
      <p:sp>
        <p:nvSpPr>
          <p:cNvPr id="11" name="Rectangle 10"/>
          <p:cNvSpPr>
            <a:spLocks noChangeAspect="1"/>
          </p:cNvSpPr>
          <p:nvPr/>
        </p:nvSpPr>
        <p:spPr>
          <a:xfrm>
            <a:off x="11793070" y="1842243"/>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p:cNvSpPr>
            <a:spLocks noChangeAspect="1"/>
          </p:cNvSpPr>
          <p:nvPr/>
        </p:nvSpPr>
        <p:spPr>
          <a:xfrm>
            <a:off x="11779623"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p:cNvSpPr>
            <a:spLocks noChangeAspect="1"/>
          </p:cNvSpPr>
          <p:nvPr/>
        </p:nvSpPr>
        <p:spPr>
          <a:xfrm>
            <a:off x="11779623"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p:cNvSpPr>
            <a:spLocks noChangeAspect="1"/>
          </p:cNvSpPr>
          <p:nvPr/>
        </p:nvSpPr>
        <p:spPr>
          <a:xfrm>
            <a:off x="11779623"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57719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3">
            <a:alphaModFix amt="50000"/>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4">
            <a:alphaModFix amt="50000"/>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p:cNvPicPr>
          <p:nvPr/>
        </p:nvPicPr>
        <p:blipFill rotWithShape="1">
          <a:blip r:embed="rId5">
            <a:alphaModFix amt="50000"/>
            <a:extLst>
              <a:ext uri="{28A0092B-C50C-407E-A947-70E740481C1C}">
                <a14:useLocalDpi xmlns:a14="http://schemas.microsoft.com/office/drawing/2010/main" val="0"/>
              </a:ext>
            </a:extLst>
          </a:blip>
          <a:srcRect l="34716" r="30093"/>
          <a:stretch/>
        </p:blipFill>
        <p:spPr>
          <a:xfrm>
            <a:off x="5269415" y="1906428"/>
            <a:ext cx="1761564" cy="1908000"/>
          </a:xfrm>
          <a:prstGeom prst="roundRect">
            <a:avLst>
              <a:gd name="adj" fmla="val 6743"/>
            </a:avLst>
          </a:prstGeom>
          <a:ln>
            <a:noFill/>
          </a:ln>
        </p:spPr>
      </p:pic>
      <p:pic>
        <p:nvPicPr>
          <p:cNvPr id="9" name="Picture 8"/>
          <p:cNvPicPr>
            <a:picLocks noChangeAspect="1"/>
          </p:cNvPicPr>
          <p:nvPr/>
        </p:nvPicPr>
        <p:blipFill rotWithShape="1">
          <a:blip r:embed="rId6">
            <a:alphaModFix amt="50000"/>
            <a:extLst>
              <a:ext uri="{28A0092B-C50C-407E-A947-70E740481C1C}">
                <a14:useLocalDpi xmlns:a14="http://schemas.microsoft.com/office/drawing/2010/main" val="0"/>
              </a:ext>
            </a:extLst>
          </a:blip>
          <a:srcRect l="33512" t="15074" r="35311" b="35743"/>
          <a:stretch/>
        </p:blipFill>
        <p:spPr>
          <a:xfrm>
            <a:off x="7112373" y="1906428"/>
            <a:ext cx="1761564" cy="1908000"/>
          </a:xfrm>
          <a:prstGeom prst="roundRect">
            <a:avLst>
              <a:gd name="adj" fmla="val 7507"/>
            </a:avLst>
          </a:prstGeom>
          <a:ln>
            <a:noFill/>
          </a:ln>
        </p:spPr>
      </p:pic>
      <p:pic>
        <p:nvPicPr>
          <p:cNvPr id="10" name="Picture 9"/>
          <p:cNvPicPr>
            <a:picLocks noChangeAspect="1"/>
          </p:cNvPicPr>
          <p:nvPr/>
        </p:nvPicPr>
        <p:blipFill rotWithShape="1">
          <a:blip r:embed="rId7">
            <a:alphaModFix amt="50000"/>
            <a:extLst>
              <a:ext uri="{28A0092B-C50C-407E-A947-70E740481C1C}">
                <a14:useLocalDpi xmlns:a14="http://schemas.microsoft.com/office/drawing/2010/main" val="0"/>
              </a:ext>
            </a:extLst>
          </a:blip>
          <a:srcRect l="51398" t="25384" r="18353" b="25383"/>
          <a:stretch/>
        </p:blipFill>
        <p:spPr>
          <a:xfrm>
            <a:off x="8955331" y="1906429"/>
            <a:ext cx="1761564" cy="1907999"/>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8">
            <a:alphaModFix amt="50000"/>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3" name="Picture 12"/>
          <p:cNvPicPr>
            <a:picLocks/>
          </p:cNvPicPr>
          <p:nvPr/>
        </p:nvPicPr>
        <p:blipFill rotWithShape="1">
          <a:blip r:embed="rId9">
            <a:alphaModFix amt="50000"/>
            <a:extLst>
              <a:ext uri="{28A0092B-C50C-407E-A947-70E740481C1C}">
                <a14:useLocalDpi xmlns:a14="http://schemas.microsoft.com/office/drawing/2010/main" val="0"/>
              </a:ext>
            </a:extLst>
          </a:blip>
          <a:srcRect l="25819" t="38868" r="46305" b="19422"/>
          <a:stretch/>
        </p:blipFill>
        <p:spPr>
          <a:xfrm>
            <a:off x="5269413" y="3873916"/>
            <a:ext cx="1761564" cy="1908000"/>
          </a:xfrm>
          <a:prstGeom prst="roundRect">
            <a:avLst>
              <a:gd name="adj" fmla="val 8491"/>
            </a:avLst>
          </a:prstGeom>
        </p:spPr>
      </p:pic>
      <p:pic>
        <p:nvPicPr>
          <p:cNvPr id="14" name="Picture 13"/>
          <p:cNvPicPr>
            <a:picLocks/>
          </p:cNvPicPr>
          <p:nvPr/>
        </p:nvPicPr>
        <p:blipFill rotWithShape="1">
          <a:blip r:embed="rId10">
            <a:alphaModFix amt="50000"/>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pic>
        <p:nvPicPr>
          <p:cNvPr id="15" name="Picture 14"/>
          <p:cNvPicPr>
            <a:picLocks noChangeAspect="1"/>
          </p:cNvPicPr>
          <p:nvPr/>
        </p:nvPicPr>
        <p:blipFill rotWithShape="1">
          <a:blip r:embed="rId11">
            <a:alphaModFix amt="50000"/>
            <a:extLst>
              <a:ext uri="{28A0092B-C50C-407E-A947-70E740481C1C}">
                <a14:useLocalDpi xmlns:a14="http://schemas.microsoft.com/office/drawing/2010/main" val="0"/>
              </a:ext>
            </a:extLst>
          </a:blip>
          <a:srcRect l="44705" t="26338" r="26926" b="24569"/>
          <a:stretch/>
        </p:blipFill>
        <p:spPr>
          <a:xfrm>
            <a:off x="7112371" y="3873916"/>
            <a:ext cx="1761566" cy="1905249"/>
          </a:xfrm>
          <a:prstGeom prst="roundRect">
            <a:avLst>
              <a:gd name="adj" fmla="val 7506"/>
            </a:avLst>
          </a:prstGeom>
        </p:spPr>
      </p:pic>
      <p:sp>
        <p:nvSpPr>
          <p:cNvPr id="16" name="Rounded Rectangle 15"/>
          <p:cNvSpPr/>
          <p:nvPr/>
        </p:nvSpPr>
        <p:spPr>
          <a:xfrm>
            <a:off x="8955331" y="3880060"/>
            <a:ext cx="1761564" cy="1899105"/>
          </a:xfrm>
          <a:prstGeom prst="roundRect">
            <a:avLst>
              <a:gd name="adj" fmla="val 7507"/>
            </a:avLst>
          </a:prstGeom>
          <a:ln>
            <a:solidFill>
              <a:schemeClr val="tx1">
                <a:alpha val="11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16"/>
          <p:cNvSpPr txBox="1"/>
          <p:nvPr/>
        </p:nvSpPr>
        <p:spPr>
          <a:xfrm>
            <a:off x="8955331" y="4595707"/>
            <a:ext cx="1761564" cy="461665"/>
          </a:xfrm>
          <a:prstGeom prst="rect">
            <a:avLst/>
          </a:prstGeom>
          <a:noFill/>
        </p:spPr>
        <p:txBody>
          <a:bodyPr wrap="square" rtlCol="0">
            <a:spAutoFit/>
          </a:bodyPr>
          <a:lstStyle/>
          <a:p>
            <a:pPr algn="ctr"/>
            <a:r>
              <a:rPr lang="en-US" sz="2400" dirty="0" smtClean="0"/>
              <a:t>More</a:t>
            </a:r>
            <a:endParaRPr lang="en-US" sz="2400" dirty="0"/>
          </a:p>
        </p:txBody>
      </p:sp>
      <p:sp>
        <p:nvSpPr>
          <p:cNvPr id="18" name="TextBox 17"/>
          <p:cNvSpPr txBox="1"/>
          <p:nvPr/>
        </p:nvSpPr>
        <p:spPr>
          <a:xfrm>
            <a:off x="4349451" y="6159896"/>
            <a:ext cx="3845859" cy="276999"/>
          </a:xfrm>
          <a:prstGeom prst="rect">
            <a:avLst/>
          </a:prstGeom>
          <a:noFill/>
        </p:spPr>
        <p:txBody>
          <a:bodyPr wrap="square" rtlCol="0">
            <a:spAutoFit/>
          </a:bodyPr>
          <a:lstStyle/>
          <a:p>
            <a:pPr algn="ctr"/>
            <a:r>
              <a:rPr lang="en-US" sz="1200" dirty="0" smtClean="0"/>
              <a:t>2017 Briggs Stanton Consulting, LLC. All rights reserved. </a:t>
            </a:r>
            <a:endParaRPr lang="en-US" sz="1200" dirty="0"/>
          </a:p>
        </p:txBody>
      </p:sp>
      <p:sp>
        <p:nvSpPr>
          <p:cNvPr id="19" name="Rectangle 18"/>
          <p:cNvSpPr>
            <a:spLocks noChangeAspect="1"/>
          </p:cNvSpPr>
          <p:nvPr/>
        </p:nvSpPr>
        <p:spPr>
          <a:xfrm>
            <a:off x="11775281" y="1842243"/>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12911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5281" y="241402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5281" y="27028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5281" y="2987764"/>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80044" y="327659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5281" y="4135248"/>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9623" y="3850340"/>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3565432"/>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80044" y="4420156"/>
            <a:ext cx="72000" cy="72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93491" y="4703657"/>
            <a:ext cx="36000" cy="36000"/>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13641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2">
            <a:alphaModFix amt="25000"/>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3">
            <a:alphaModFix amt="25000"/>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p:cNvPicPr>
          <p:nvPr/>
        </p:nvPicPr>
        <p:blipFill rotWithShape="1">
          <a:blip r:embed="rId4">
            <a:alphaModFix amt="25000"/>
            <a:extLst>
              <a:ext uri="{28A0092B-C50C-407E-A947-70E740481C1C}">
                <a14:useLocalDpi xmlns:a14="http://schemas.microsoft.com/office/drawing/2010/main" val="0"/>
              </a:ext>
            </a:extLst>
          </a:blip>
          <a:srcRect l="34716" r="30093"/>
          <a:stretch/>
        </p:blipFill>
        <p:spPr>
          <a:xfrm>
            <a:off x="5269415" y="1906428"/>
            <a:ext cx="1761564" cy="1908000"/>
          </a:xfrm>
          <a:prstGeom prst="roundRect">
            <a:avLst>
              <a:gd name="adj" fmla="val 6743"/>
            </a:avLst>
          </a:prstGeom>
          <a:ln>
            <a:noFill/>
          </a:ln>
        </p:spPr>
      </p:pic>
      <p:pic>
        <p:nvPicPr>
          <p:cNvPr id="9" name="Picture 8"/>
          <p:cNvPicPr>
            <a:picLocks noChangeAspect="1"/>
          </p:cNvPicPr>
          <p:nvPr/>
        </p:nvPicPr>
        <p:blipFill rotWithShape="1">
          <a:blip r:embed="rId5">
            <a:alphaModFix amt="25000"/>
            <a:extLst>
              <a:ext uri="{28A0092B-C50C-407E-A947-70E740481C1C}">
                <a14:useLocalDpi xmlns:a14="http://schemas.microsoft.com/office/drawing/2010/main" val="0"/>
              </a:ext>
            </a:extLst>
          </a:blip>
          <a:srcRect l="33512" t="15074" r="35311" b="35743"/>
          <a:stretch/>
        </p:blipFill>
        <p:spPr>
          <a:xfrm>
            <a:off x="7112373" y="1906428"/>
            <a:ext cx="1761564" cy="1908000"/>
          </a:xfrm>
          <a:prstGeom prst="roundRect">
            <a:avLst>
              <a:gd name="adj" fmla="val 7507"/>
            </a:avLst>
          </a:prstGeom>
          <a:ln>
            <a:noFill/>
          </a:ln>
        </p:spPr>
      </p:pic>
      <p:pic>
        <p:nvPicPr>
          <p:cNvPr id="10" name="Picture 9"/>
          <p:cNvPicPr>
            <a:picLocks noChangeAspect="1"/>
          </p:cNvPicPr>
          <p:nvPr/>
        </p:nvPicPr>
        <p:blipFill rotWithShape="1">
          <a:blip r:embed="rId6">
            <a:alphaModFix amt="25000"/>
            <a:extLst>
              <a:ext uri="{28A0092B-C50C-407E-A947-70E740481C1C}">
                <a14:useLocalDpi xmlns:a14="http://schemas.microsoft.com/office/drawing/2010/main" val="0"/>
              </a:ext>
            </a:extLst>
          </a:blip>
          <a:srcRect l="51398" t="25384" r="18353" b="25383"/>
          <a:stretch/>
        </p:blipFill>
        <p:spPr>
          <a:xfrm>
            <a:off x="8955331" y="1906429"/>
            <a:ext cx="1761564" cy="1907999"/>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7">
            <a:alphaModFix amt="25000"/>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3" name="Picture 12"/>
          <p:cNvPicPr>
            <a:picLocks/>
          </p:cNvPicPr>
          <p:nvPr/>
        </p:nvPicPr>
        <p:blipFill rotWithShape="1">
          <a:blip r:embed="rId8">
            <a:alphaModFix amt="25000"/>
            <a:extLst>
              <a:ext uri="{28A0092B-C50C-407E-A947-70E740481C1C}">
                <a14:useLocalDpi xmlns:a14="http://schemas.microsoft.com/office/drawing/2010/main" val="0"/>
              </a:ext>
            </a:extLst>
          </a:blip>
          <a:srcRect l="25819" t="38868" r="46305" b="19422"/>
          <a:stretch/>
        </p:blipFill>
        <p:spPr>
          <a:xfrm>
            <a:off x="5269413" y="3873916"/>
            <a:ext cx="1761564" cy="1908000"/>
          </a:xfrm>
          <a:prstGeom prst="roundRect">
            <a:avLst>
              <a:gd name="adj" fmla="val 8491"/>
            </a:avLst>
          </a:prstGeom>
        </p:spPr>
      </p:pic>
      <p:pic>
        <p:nvPicPr>
          <p:cNvPr id="14" name="Picture 13"/>
          <p:cNvPicPr>
            <a:picLocks/>
          </p:cNvPicPr>
          <p:nvPr/>
        </p:nvPicPr>
        <p:blipFill rotWithShape="1">
          <a:blip r:embed="rId9">
            <a:alphaModFix amt="25000"/>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pic>
        <p:nvPicPr>
          <p:cNvPr id="15" name="Picture 14"/>
          <p:cNvPicPr>
            <a:picLocks noChangeAspect="1"/>
          </p:cNvPicPr>
          <p:nvPr/>
        </p:nvPicPr>
        <p:blipFill rotWithShape="1">
          <a:blip r:embed="rId10">
            <a:alphaModFix amt="50000"/>
            <a:extLst>
              <a:ext uri="{28A0092B-C50C-407E-A947-70E740481C1C}">
                <a14:useLocalDpi xmlns:a14="http://schemas.microsoft.com/office/drawing/2010/main" val="0"/>
              </a:ext>
            </a:extLst>
          </a:blip>
          <a:srcRect l="44705" t="26338" r="26926" b="24569"/>
          <a:stretch/>
        </p:blipFill>
        <p:spPr>
          <a:xfrm>
            <a:off x="7112371" y="3873916"/>
            <a:ext cx="1761566" cy="1905249"/>
          </a:xfrm>
          <a:prstGeom prst="roundRect">
            <a:avLst>
              <a:gd name="adj" fmla="val 7506"/>
            </a:avLst>
          </a:prstGeom>
        </p:spPr>
      </p:pic>
      <p:sp>
        <p:nvSpPr>
          <p:cNvPr id="16" name="Rounded Rectangle 15"/>
          <p:cNvSpPr/>
          <p:nvPr/>
        </p:nvSpPr>
        <p:spPr>
          <a:xfrm>
            <a:off x="7112371" y="3153478"/>
            <a:ext cx="3604524" cy="2625688"/>
          </a:xfrm>
          <a:prstGeom prst="roundRect">
            <a:avLst>
              <a:gd name="adj" fmla="val 7507"/>
            </a:avLst>
          </a:prstGeom>
          <a:ln>
            <a:solidFill>
              <a:schemeClr val="tx1">
                <a:alpha val="11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16"/>
          <p:cNvSpPr txBox="1"/>
          <p:nvPr/>
        </p:nvSpPr>
        <p:spPr>
          <a:xfrm>
            <a:off x="7030977" y="3352763"/>
            <a:ext cx="1761564" cy="461665"/>
          </a:xfrm>
          <a:prstGeom prst="rect">
            <a:avLst/>
          </a:prstGeom>
          <a:noFill/>
        </p:spPr>
        <p:txBody>
          <a:bodyPr wrap="square" rtlCol="0">
            <a:spAutoFit/>
          </a:bodyPr>
          <a:lstStyle/>
          <a:p>
            <a:pPr algn="ctr"/>
            <a:r>
              <a:rPr lang="en-US" sz="2400" dirty="0" smtClean="0"/>
              <a:t>More</a:t>
            </a:r>
            <a:endParaRPr lang="en-US" sz="2400" dirty="0"/>
          </a:p>
        </p:txBody>
      </p:sp>
      <p:sp>
        <p:nvSpPr>
          <p:cNvPr id="18" name="TextBox 17"/>
          <p:cNvSpPr txBox="1"/>
          <p:nvPr/>
        </p:nvSpPr>
        <p:spPr>
          <a:xfrm>
            <a:off x="4349451" y="6159896"/>
            <a:ext cx="3845859" cy="276999"/>
          </a:xfrm>
          <a:prstGeom prst="rect">
            <a:avLst/>
          </a:prstGeom>
          <a:noFill/>
        </p:spPr>
        <p:txBody>
          <a:bodyPr wrap="square" rtlCol="0">
            <a:spAutoFit/>
          </a:bodyPr>
          <a:lstStyle/>
          <a:p>
            <a:pPr algn="ctr"/>
            <a:r>
              <a:rPr lang="en-US" sz="1200" dirty="0" smtClean="0"/>
              <a:t>2017 Briggs Stanton Consulting, LLC. All rights reserved. </a:t>
            </a:r>
            <a:endParaRPr lang="en-US" sz="1200" dirty="0"/>
          </a:p>
        </p:txBody>
      </p:sp>
      <p:sp>
        <p:nvSpPr>
          <p:cNvPr id="19" name="Rectangle 18"/>
          <p:cNvSpPr>
            <a:spLocks noChangeAspect="1"/>
          </p:cNvSpPr>
          <p:nvPr/>
        </p:nvSpPr>
        <p:spPr>
          <a:xfrm>
            <a:off x="11775281" y="1842243"/>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129114"/>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5281" y="2414022"/>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5281" y="2702856"/>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5281" y="2987764"/>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80044" y="3276598"/>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5281" y="4135248"/>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9623" y="3850340"/>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3565432"/>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80044" y="4420156"/>
            <a:ext cx="72000" cy="72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93491" y="4703657"/>
            <a:ext cx="36000" cy="36000"/>
          </a:xfrm>
          <a:prstGeom prst="rect">
            <a:avLst/>
          </a:prstGeom>
          <a:solidFill>
            <a:schemeClr val="dk1">
              <a:alpha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14463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6" name="Picture 5"/>
          <p:cNvPicPr>
            <a:picLocks/>
          </p:cNvPicPr>
          <p:nvPr/>
        </p:nvPicPr>
        <p:blipFill rotWithShape="1">
          <a:blip r:embed="rId2">
            <a:alphaModFix amt="13000"/>
            <a:extLst>
              <a:ext uri="{28A0092B-C50C-407E-A947-70E740481C1C}">
                <a14:useLocalDpi xmlns:a14="http://schemas.microsoft.com/office/drawing/2010/main" val="0"/>
              </a:ext>
            </a:extLst>
          </a:blip>
          <a:srcRect l="40097" r="31372" b="50007"/>
          <a:stretch/>
        </p:blipFill>
        <p:spPr>
          <a:xfrm>
            <a:off x="1654913" y="1906434"/>
            <a:ext cx="1761564" cy="1908000"/>
          </a:xfrm>
          <a:prstGeom prst="roundRect">
            <a:avLst>
              <a:gd name="adj" fmla="val 6837"/>
            </a:avLst>
          </a:prstGeom>
          <a:ln>
            <a:noFill/>
          </a:ln>
        </p:spPr>
      </p:pic>
      <p:pic>
        <p:nvPicPr>
          <p:cNvPr id="7" name="Picture 6"/>
          <p:cNvPicPr>
            <a:picLocks/>
          </p:cNvPicPr>
          <p:nvPr/>
        </p:nvPicPr>
        <p:blipFill rotWithShape="1">
          <a:blip r:embed="rId3">
            <a:alphaModFix amt="13000"/>
            <a:extLst>
              <a:ext uri="{28A0092B-C50C-407E-A947-70E740481C1C}">
                <a14:useLocalDpi xmlns:a14="http://schemas.microsoft.com/office/drawing/2010/main" val="0"/>
              </a:ext>
            </a:extLst>
          </a:blip>
          <a:srcRect r="74483"/>
          <a:stretch/>
        </p:blipFill>
        <p:spPr>
          <a:xfrm>
            <a:off x="3462992" y="1906429"/>
            <a:ext cx="1746926" cy="1908000"/>
          </a:xfrm>
          <a:prstGeom prst="roundRect">
            <a:avLst>
              <a:gd name="adj" fmla="val 7515"/>
            </a:avLst>
          </a:prstGeom>
          <a:ln>
            <a:noFill/>
          </a:ln>
        </p:spPr>
      </p:pic>
      <p:pic>
        <p:nvPicPr>
          <p:cNvPr id="8" name="Picture 7"/>
          <p:cNvPicPr>
            <a:picLocks/>
          </p:cNvPicPr>
          <p:nvPr/>
        </p:nvPicPr>
        <p:blipFill rotWithShape="1">
          <a:blip r:embed="rId4">
            <a:alphaModFix amt="13000"/>
            <a:extLst>
              <a:ext uri="{28A0092B-C50C-407E-A947-70E740481C1C}">
                <a14:useLocalDpi xmlns:a14="http://schemas.microsoft.com/office/drawing/2010/main" val="0"/>
              </a:ext>
            </a:extLst>
          </a:blip>
          <a:srcRect l="34716" r="30093"/>
          <a:stretch/>
        </p:blipFill>
        <p:spPr>
          <a:xfrm>
            <a:off x="5269415" y="1906428"/>
            <a:ext cx="1761564" cy="1908000"/>
          </a:xfrm>
          <a:prstGeom prst="roundRect">
            <a:avLst>
              <a:gd name="adj" fmla="val 6743"/>
            </a:avLst>
          </a:prstGeom>
          <a:ln>
            <a:noFill/>
          </a:ln>
        </p:spPr>
      </p:pic>
      <p:pic>
        <p:nvPicPr>
          <p:cNvPr id="9" name="Picture 8"/>
          <p:cNvPicPr>
            <a:picLocks noChangeAspect="1"/>
          </p:cNvPicPr>
          <p:nvPr/>
        </p:nvPicPr>
        <p:blipFill rotWithShape="1">
          <a:blip r:embed="rId5">
            <a:alphaModFix amt="13000"/>
            <a:extLst>
              <a:ext uri="{28A0092B-C50C-407E-A947-70E740481C1C}">
                <a14:useLocalDpi xmlns:a14="http://schemas.microsoft.com/office/drawing/2010/main" val="0"/>
              </a:ext>
            </a:extLst>
          </a:blip>
          <a:srcRect l="33512" t="15074" r="35311" b="35743"/>
          <a:stretch/>
        </p:blipFill>
        <p:spPr>
          <a:xfrm>
            <a:off x="7112373" y="1906428"/>
            <a:ext cx="1761564" cy="1908000"/>
          </a:xfrm>
          <a:prstGeom prst="roundRect">
            <a:avLst>
              <a:gd name="adj" fmla="val 7507"/>
            </a:avLst>
          </a:prstGeom>
          <a:ln>
            <a:noFill/>
          </a:ln>
        </p:spPr>
      </p:pic>
      <p:pic>
        <p:nvPicPr>
          <p:cNvPr id="10" name="Picture 9"/>
          <p:cNvPicPr>
            <a:picLocks noChangeAspect="1"/>
          </p:cNvPicPr>
          <p:nvPr/>
        </p:nvPicPr>
        <p:blipFill rotWithShape="1">
          <a:blip r:embed="rId6">
            <a:alphaModFix amt="13000"/>
            <a:extLst>
              <a:ext uri="{28A0092B-C50C-407E-A947-70E740481C1C}">
                <a14:useLocalDpi xmlns:a14="http://schemas.microsoft.com/office/drawing/2010/main" val="0"/>
              </a:ext>
            </a:extLst>
          </a:blip>
          <a:srcRect l="51398" t="25384" r="18353" b="25383"/>
          <a:stretch/>
        </p:blipFill>
        <p:spPr>
          <a:xfrm>
            <a:off x="8955331" y="1906429"/>
            <a:ext cx="1761564" cy="1907999"/>
          </a:xfrm>
          <a:prstGeom prst="roundRect">
            <a:avLst>
              <a:gd name="adj" fmla="val 7507"/>
            </a:avLst>
          </a:prstGeom>
          <a:ln w="3175">
            <a:solidFill>
              <a:schemeClr val="tx1">
                <a:alpha val="11000"/>
              </a:schemeClr>
            </a:solidFill>
          </a:ln>
        </p:spPr>
      </p:pic>
      <p:sp>
        <p:nvSpPr>
          <p:cNvPr id="11" name="TextBox 10"/>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2" name="Picture 11"/>
          <p:cNvPicPr>
            <a:picLocks/>
          </p:cNvPicPr>
          <p:nvPr/>
        </p:nvPicPr>
        <p:blipFill rotWithShape="1">
          <a:blip r:embed="rId7">
            <a:alphaModFix amt="13000"/>
            <a:extLst>
              <a:ext uri="{28A0092B-C50C-407E-A947-70E740481C1C}">
                <a14:useLocalDpi xmlns:a14="http://schemas.microsoft.com/office/drawing/2010/main" val="0"/>
              </a:ext>
            </a:extLst>
          </a:blip>
          <a:srcRect l="36124" t="2444" r="38314" b="50019"/>
          <a:stretch/>
        </p:blipFill>
        <p:spPr>
          <a:xfrm>
            <a:off x="1672052" y="3873916"/>
            <a:ext cx="1761192" cy="1908000"/>
          </a:xfrm>
          <a:prstGeom prst="roundRect">
            <a:avLst>
              <a:gd name="adj" fmla="val 6741"/>
            </a:avLst>
          </a:prstGeom>
        </p:spPr>
      </p:pic>
      <p:pic>
        <p:nvPicPr>
          <p:cNvPr id="13" name="Picture 12"/>
          <p:cNvPicPr>
            <a:picLocks/>
          </p:cNvPicPr>
          <p:nvPr/>
        </p:nvPicPr>
        <p:blipFill rotWithShape="1">
          <a:blip r:embed="rId8">
            <a:alphaModFix amt="13000"/>
            <a:extLst>
              <a:ext uri="{28A0092B-C50C-407E-A947-70E740481C1C}">
                <a14:useLocalDpi xmlns:a14="http://schemas.microsoft.com/office/drawing/2010/main" val="0"/>
              </a:ext>
            </a:extLst>
          </a:blip>
          <a:srcRect l="25819" t="38868" r="46305" b="19422"/>
          <a:stretch/>
        </p:blipFill>
        <p:spPr>
          <a:xfrm>
            <a:off x="5269413" y="3873916"/>
            <a:ext cx="1761564" cy="1908000"/>
          </a:xfrm>
          <a:prstGeom prst="roundRect">
            <a:avLst>
              <a:gd name="adj" fmla="val 8491"/>
            </a:avLst>
          </a:prstGeom>
        </p:spPr>
      </p:pic>
      <p:pic>
        <p:nvPicPr>
          <p:cNvPr id="14" name="Picture 13"/>
          <p:cNvPicPr>
            <a:picLocks/>
          </p:cNvPicPr>
          <p:nvPr/>
        </p:nvPicPr>
        <p:blipFill rotWithShape="1">
          <a:blip r:embed="rId9">
            <a:alphaModFix amt="13000"/>
            <a:extLst>
              <a:ext uri="{28A0092B-C50C-407E-A947-70E740481C1C}">
                <a14:useLocalDpi xmlns:a14="http://schemas.microsoft.com/office/drawing/2010/main" val="0"/>
              </a:ext>
            </a:extLst>
          </a:blip>
          <a:srcRect l="28248" t="18608" r="41817" b="55352"/>
          <a:stretch/>
        </p:blipFill>
        <p:spPr>
          <a:xfrm>
            <a:off x="3481496" y="3873916"/>
            <a:ext cx="1739667" cy="1908000"/>
          </a:xfrm>
          <a:prstGeom prst="roundRect">
            <a:avLst>
              <a:gd name="adj" fmla="val 8329"/>
            </a:avLst>
          </a:prstGeom>
        </p:spPr>
      </p:pic>
      <p:pic>
        <p:nvPicPr>
          <p:cNvPr id="15" name="Picture 14"/>
          <p:cNvPicPr>
            <a:picLocks noChangeAspect="1"/>
          </p:cNvPicPr>
          <p:nvPr/>
        </p:nvPicPr>
        <p:blipFill rotWithShape="1">
          <a:blip r:embed="rId10">
            <a:alphaModFix amt="50000"/>
            <a:extLst>
              <a:ext uri="{28A0092B-C50C-407E-A947-70E740481C1C}">
                <a14:useLocalDpi xmlns:a14="http://schemas.microsoft.com/office/drawing/2010/main" val="0"/>
              </a:ext>
            </a:extLst>
          </a:blip>
          <a:srcRect l="44705" t="26338" r="26926" b="24569"/>
          <a:stretch/>
        </p:blipFill>
        <p:spPr>
          <a:xfrm>
            <a:off x="7112371" y="3873916"/>
            <a:ext cx="1761566" cy="1905249"/>
          </a:xfrm>
          <a:prstGeom prst="roundRect">
            <a:avLst>
              <a:gd name="adj" fmla="val 7506"/>
            </a:avLst>
          </a:prstGeom>
        </p:spPr>
      </p:pic>
      <p:sp>
        <p:nvSpPr>
          <p:cNvPr id="16" name="Rounded Rectangle 15"/>
          <p:cNvSpPr/>
          <p:nvPr/>
        </p:nvSpPr>
        <p:spPr>
          <a:xfrm>
            <a:off x="5269413" y="1906428"/>
            <a:ext cx="5447482" cy="3872738"/>
          </a:xfrm>
          <a:prstGeom prst="roundRect">
            <a:avLst>
              <a:gd name="adj" fmla="val 7507"/>
            </a:avLst>
          </a:prstGeom>
          <a:ln>
            <a:solidFill>
              <a:schemeClr val="tx1">
                <a:alpha val="11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16"/>
          <p:cNvSpPr txBox="1"/>
          <p:nvPr/>
        </p:nvSpPr>
        <p:spPr>
          <a:xfrm>
            <a:off x="5148950" y="2084719"/>
            <a:ext cx="1761564" cy="461665"/>
          </a:xfrm>
          <a:prstGeom prst="rect">
            <a:avLst/>
          </a:prstGeom>
          <a:noFill/>
        </p:spPr>
        <p:txBody>
          <a:bodyPr wrap="square" rtlCol="0">
            <a:spAutoFit/>
          </a:bodyPr>
          <a:lstStyle/>
          <a:p>
            <a:pPr algn="ctr"/>
            <a:r>
              <a:rPr lang="en-US" sz="2400" dirty="0" smtClean="0"/>
              <a:t>More</a:t>
            </a:r>
            <a:endParaRPr lang="en-US" sz="2400" dirty="0"/>
          </a:p>
        </p:txBody>
      </p:sp>
      <p:sp>
        <p:nvSpPr>
          <p:cNvPr id="18" name="TextBox 17"/>
          <p:cNvSpPr txBox="1"/>
          <p:nvPr/>
        </p:nvSpPr>
        <p:spPr>
          <a:xfrm>
            <a:off x="4349451" y="6159896"/>
            <a:ext cx="3845859" cy="276999"/>
          </a:xfrm>
          <a:prstGeom prst="rect">
            <a:avLst/>
          </a:prstGeom>
          <a:noFill/>
        </p:spPr>
        <p:txBody>
          <a:bodyPr wrap="square" rtlCol="0">
            <a:spAutoFit/>
          </a:bodyPr>
          <a:lstStyle/>
          <a:p>
            <a:pPr algn="ctr"/>
            <a:r>
              <a:rPr lang="en-US" sz="1200" dirty="0" smtClean="0"/>
              <a:t>2017 Briggs Stanton Consulting, LLC. All rights reserved. </a:t>
            </a:r>
            <a:endParaRPr lang="en-US" sz="1200" dirty="0"/>
          </a:p>
        </p:txBody>
      </p:sp>
      <p:sp>
        <p:nvSpPr>
          <p:cNvPr id="19" name="Rectangle 18"/>
          <p:cNvSpPr>
            <a:spLocks noChangeAspect="1"/>
          </p:cNvSpPr>
          <p:nvPr/>
        </p:nvSpPr>
        <p:spPr>
          <a:xfrm>
            <a:off x="11775281" y="1842243"/>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5281" y="2129114"/>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5281" y="2414022"/>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2" name="Rectangle 21"/>
          <p:cNvSpPr>
            <a:spLocks noChangeAspect="1"/>
          </p:cNvSpPr>
          <p:nvPr/>
        </p:nvSpPr>
        <p:spPr>
          <a:xfrm>
            <a:off x="11775281" y="2702856"/>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5281" y="2987764"/>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80044" y="3276598"/>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5281" y="4135248"/>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9623" y="3850340"/>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75281" y="3565432"/>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80044" y="4420156"/>
            <a:ext cx="72000" cy="72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93491" y="4703657"/>
            <a:ext cx="36000" cy="36000"/>
          </a:xfrm>
          <a:prstGeom prst="rect">
            <a:avLst/>
          </a:prstGeom>
          <a:solidFill>
            <a:schemeClr val="dk1">
              <a:alpha val="5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9740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8" name="TextBox 7"/>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pic>
        <p:nvPicPr>
          <p:cNvPr id="11" name="Picture 10"/>
          <p:cNvPicPr>
            <a:picLocks/>
          </p:cNvPicPr>
          <p:nvPr/>
        </p:nvPicPr>
        <p:blipFill rotWithShape="1">
          <a:blip r:embed="rId2">
            <a:alphaModFix amt="13000"/>
            <a:extLst>
              <a:ext uri="{28A0092B-C50C-407E-A947-70E740481C1C}">
                <a14:useLocalDpi xmlns:a14="http://schemas.microsoft.com/office/drawing/2010/main" val="0"/>
              </a:ext>
            </a:extLst>
          </a:blip>
          <a:srcRect l="34716" r="30093"/>
          <a:stretch/>
        </p:blipFill>
        <p:spPr>
          <a:xfrm>
            <a:off x="5269415" y="1906428"/>
            <a:ext cx="1761564" cy="1908000"/>
          </a:xfrm>
          <a:prstGeom prst="roundRect">
            <a:avLst>
              <a:gd name="adj" fmla="val 6743"/>
            </a:avLst>
          </a:prstGeom>
          <a:ln>
            <a:noFill/>
          </a:ln>
        </p:spPr>
      </p:pic>
      <p:pic>
        <p:nvPicPr>
          <p:cNvPr id="12" name="Picture 11"/>
          <p:cNvPicPr>
            <a:picLocks noChangeAspect="1"/>
          </p:cNvPicPr>
          <p:nvPr/>
        </p:nvPicPr>
        <p:blipFill rotWithShape="1">
          <a:blip r:embed="rId3">
            <a:alphaModFix amt="13000"/>
            <a:extLst>
              <a:ext uri="{28A0092B-C50C-407E-A947-70E740481C1C}">
                <a14:useLocalDpi xmlns:a14="http://schemas.microsoft.com/office/drawing/2010/main" val="0"/>
              </a:ext>
            </a:extLst>
          </a:blip>
          <a:srcRect l="33512" t="15074" r="35311" b="35743"/>
          <a:stretch/>
        </p:blipFill>
        <p:spPr>
          <a:xfrm>
            <a:off x="7112373" y="1906428"/>
            <a:ext cx="1761564" cy="1908000"/>
          </a:xfrm>
          <a:prstGeom prst="roundRect">
            <a:avLst>
              <a:gd name="adj" fmla="val 7507"/>
            </a:avLst>
          </a:prstGeom>
          <a:ln>
            <a:noFill/>
          </a:ln>
        </p:spPr>
      </p:pic>
      <p:sp>
        <p:nvSpPr>
          <p:cNvPr id="14" name="TextBox 13"/>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16" name="Picture 15"/>
          <p:cNvPicPr>
            <a:picLocks/>
          </p:cNvPicPr>
          <p:nvPr/>
        </p:nvPicPr>
        <p:blipFill rotWithShape="1">
          <a:blip r:embed="rId4">
            <a:alphaModFix amt="13000"/>
            <a:extLst>
              <a:ext uri="{28A0092B-C50C-407E-A947-70E740481C1C}">
                <a14:useLocalDpi xmlns:a14="http://schemas.microsoft.com/office/drawing/2010/main" val="0"/>
              </a:ext>
            </a:extLst>
          </a:blip>
          <a:srcRect l="25819" t="38868" r="46305" b="19422"/>
          <a:stretch/>
        </p:blipFill>
        <p:spPr>
          <a:xfrm>
            <a:off x="5269413" y="3873916"/>
            <a:ext cx="1761564" cy="1908000"/>
          </a:xfrm>
          <a:prstGeom prst="roundRect">
            <a:avLst>
              <a:gd name="adj" fmla="val 8491"/>
            </a:avLst>
          </a:prstGeom>
        </p:spPr>
      </p:pic>
      <p:pic>
        <p:nvPicPr>
          <p:cNvPr id="18" name="Picture 17"/>
          <p:cNvPicPr>
            <a:picLocks noChangeAspect="1"/>
          </p:cNvPicPr>
          <p:nvPr/>
        </p:nvPicPr>
        <p:blipFill rotWithShape="1">
          <a:blip r:embed="rId5">
            <a:alphaModFix amt="50000"/>
            <a:extLst>
              <a:ext uri="{28A0092B-C50C-407E-A947-70E740481C1C}">
                <a14:useLocalDpi xmlns:a14="http://schemas.microsoft.com/office/drawing/2010/main" val="0"/>
              </a:ext>
            </a:extLst>
          </a:blip>
          <a:srcRect l="44705" t="26338" r="26926" b="24569"/>
          <a:stretch/>
        </p:blipFill>
        <p:spPr>
          <a:xfrm>
            <a:off x="7112371" y="3873916"/>
            <a:ext cx="1761566" cy="1905249"/>
          </a:xfrm>
          <a:prstGeom prst="roundRect">
            <a:avLst>
              <a:gd name="adj" fmla="val 7506"/>
            </a:avLst>
          </a:prstGeom>
        </p:spPr>
      </p:pic>
      <p:sp>
        <p:nvSpPr>
          <p:cNvPr id="19" name="Rounded Rectangle 18"/>
          <p:cNvSpPr/>
          <p:nvPr/>
        </p:nvSpPr>
        <p:spPr>
          <a:xfrm>
            <a:off x="3173506" y="1906428"/>
            <a:ext cx="6701676" cy="3872738"/>
          </a:xfrm>
          <a:prstGeom prst="roundRect">
            <a:avLst>
              <a:gd name="adj" fmla="val 7507"/>
            </a:avLst>
          </a:prstGeom>
          <a:ln>
            <a:solidFill>
              <a:schemeClr val="tx1">
                <a:alpha val="11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0" name="TextBox 19"/>
          <p:cNvSpPr txBox="1"/>
          <p:nvPr/>
        </p:nvSpPr>
        <p:spPr>
          <a:xfrm>
            <a:off x="3173506" y="2167934"/>
            <a:ext cx="1761564" cy="461665"/>
          </a:xfrm>
          <a:prstGeom prst="rect">
            <a:avLst/>
          </a:prstGeom>
          <a:noFill/>
        </p:spPr>
        <p:txBody>
          <a:bodyPr wrap="square" rtlCol="0">
            <a:spAutoFit/>
          </a:bodyPr>
          <a:lstStyle/>
          <a:p>
            <a:pPr algn="ctr"/>
            <a:r>
              <a:rPr lang="en-US" sz="2400" dirty="0" smtClean="0"/>
              <a:t>More</a:t>
            </a:r>
            <a:endParaRPr lang="en-US" sz="2400" dirty="0"/>
          </a:p>
        </p:txBody>
      </p:sp>
      <p:sp>
        <p:nvSpPr>
          <p:cNvPr id="21" name="TextBox 20"/>
          <p:cNvSpPr txBox="1"/>
          <p:nvPr/>
        </p:nvSpPr>
        <p:spPr>
          <a:xfrm>
            <a:off x="4349451" y="6159896"/>
            <a:ext cx="3845859" cy="276999"/>
          </a:xfrm>
          <a:prstGeom prst="rect">
            <a:avLst/>
          </a:prstGeom>
          <a:noFill/>
        </p:spPr>
        <p:txBody>
          <a:bodyPr wrap="square" rtlCol="0">
            <a:spAutoFit/>
          </a:bodyPr>
          <a:lstStyle/>
          <a:p>
            <a:pPr algn="ctr"/>
            <a:r>
              <a:rPr lang="en-US" sz="1200" dirty="0" smtClean="0"/>
              <a:t>2017 Briggs Stanton Consulting, LLC. All rights reserved. </a:t>
            </a:r>
            <a:endParaRPr lang="en-US" sz="1200" dirty="0"/>
          </a:p>
        </p:txBody>
      </p:sp>
      <p:sp>
        <p:nvSpPr>
          <p:cNvPr id="22" name="Rectangle 21"/>
          <p:cNvSpPr>
            <a:spLocks noChangeAspect="1"/>
          </p:cNvSpPr>
          <p:nvPr/>
        </p:nvSpPr>
        <p:spPr>
          <a:xfrm>
            <a:off x="11775281" y="1842243"/>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Rectangle 22"/>
          <p:cNvSpPr>
            <a:spLocks noChangeAspect="1"/>
          </p:cNvSpPr>
          <p:nvPr/>
        </p:nvSpPr>
        <p:spPr>
          <a:xfrm>
            <a:off x="11775281" y="2129114"/>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Rectangle 23"/>
          <p:cNvSpPr>
            <a:spLocks noChangeAspect="1"/>
          </p:cNvSpPr>
          <p:nvPr/>
        </p:nvSpPr>
        <p:spPr>
          <a:xfrm>
            <a:off x="11775281" y="2414022"/>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Rectangle 24"/>
          <p:cNvSpPr>
            <a:spLocks noChangeAspect="1"/>
          </p:cNvSpPr>
          <p:nvPr/>
        </p:nvSpPr>
        <p:spPr>
          <a:xfrm>
            <a:off x="11775281" y="2702856"/>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6" name="Rectangle 25"/>
          <p:cNvSpPr>
            <a:spLocks noChangeAspect="1"/>
          </p:cNvSpPr>
          <p:nvPr/>
        </p:nvSpPr>
        <p:spPr>
          <a:xfrm>
            <a:off x="11775281" y="2987764"/>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a:spLocks noChangeAspect="1"/>
          </p:cNvSpPr>
          <p:nvPr/>
        </p:nvSpPr>
        <p:spPr>
          <a:xfrm>
            <a:off x="11780044" y="3276598"/>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a:spLocks noChangeAspect="1"/>
          </p:cNvSpPr>
          <p:nvPr/>
        </p:nvSpPr>
        <p:spPr>
          <a:xfrm>
            <a:off x="11775281" y="4135248"/>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a:spLocks noChangeAspect="1"/>
          </p:cNvSpPr>
          <p:nvPr/>
        </p:nvSpPr>
        <p:spPr>
          <a:xfrm>
            <a:off x="11779623" y="3850340"/>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a:spLocks noChangeAspect="1"/>
          </p:cNvSpPr>
          <p:nvPr/>
        </p:nvSpPr>
        <p:spPr>
          <a:xfrm>
            <a:off x="11775281" y="3565432"/>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a:spLocks noChangeAspect="1"/>
          </p:cNvSpPr>
          <p:nvPr/>
        </p:nvSpPr>
        <p:spPr>
          <a:xfrm>
            <a:off x="11780044" y="4420156"/>
            <a:ext cx="72000" cy="72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2" name="Rectangle 31"/>
          <p:cNvSpPr>
            <a:spLocks noChangeAspect="1"/>
          </p:cNvSpPr>
          <p:nvPr/>
        </p:nvSpPr>
        <p:spPr>
          <a:xfrm>
            <a:off x="11793491" y="4703657"/>
            <a:ext cx="36000" cy="36000"/>
          </a:xfrm>
          <a:prstGeom prst="rect">
            <a:avLst/>
          </a:prstGeom>
          <a:solidFill>
            <a:schemeClr val="dk1">
              <a:alpha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59056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sp>
        <p:nvSpPr>
          <p:cNvPr id="8" name="Rounded Rectangle 7"/>
          <p:cNvSpPr/>
          <p:nvPr/>
        </p:nvSpPr>
        <p:spPr>
          <a:xfrm>
            <a:off x="2312814" y="1906434"/>
            <a:ext cx="7963200" cy="4951565"/>
          </a:xfrm>
          <a:prstGeom prst="roundRect">
            <a:avLst>
              <a:gd name="adj" fmla="val 7507"/>
            </a:avLst>
          </a:prstGeom>
          <a:ln>
            <a:solidFill>
              <a:schemeClr val="tx1">
                <a:alpha val="11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9" name="TextBox 8"/>
          <p:cNvSpPr txBox="1"/>
          <p:nvPr/>
        </p:nvSpPr>
        <p:spPr>
          <a:xfrm>
            <a:off x="2312814" y="2098166"/>
            <a:ext cx="1761564" cy="461665"/>
          </a:xfrm>
          <a:prstGeom prst="rect">
            <a:avLst/>
          </a:prstGeom>
          <a:noFill/>
        </p:spPr>
        <p:txBody>
          <a:bodyPr wrap="square" rtlCol="0">
            <a:spAutoFit/>
          </a:bodyPr>
          <a:lstStyle/>
          <a:p>
            <a:pPr algn="ctr"/>
            <a:r>
              <a:rPr lang="en-US" sz="2400" dirty="0" smtClean="0"/>
              <a:t>More</a:t>
            </a:r>
            <a:endParaRPr lang="en-US" sz="2400"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4378" y="2729502"/>
            <a:ext cx="1440000" cy="1440000"/>
          </a:xfrm>
          <a:prstGeom prst="ellipse">
            <a:avLst/>
          </a:prstGeom>
        </p:spPr>
      </p:pic>
      <p:sp>
        <p:nvSpPr>
          <p:cNvPr id="12" name="TextBox 11"/>
          <p:cNvSpPr txBox="1"/>
          <p:nvPr/>
        </p:nvSpPr>
        <p:spPr>
          <a:xfrm>
            <a:off x="4395942" y="2715303"/>
            <a:ext cx="4988859" cy="369332"/>
          </a:xfrm>
          <a:prstGeom prst="rect">
            <a:avLst/>
          </a:prstGeom>
          <a:noFill/>
        </p:spPr>
        <p:txBody>
          <a:bodyPr wrap="square" rtlCol="0">
            <a:spAutoFit/>
          </a:bodyPr>
          <a:lstStyle/>
          <a:p>
            <a:r>
              <a:rPr lang="en-US" dirty="0" smtClean="0"/>
              <a:t>Google </a:t>
            </a:r>
            <a:r>
              <a:rPr lang="mr-IN" sz="1400" dirty="0" smtClean="0"/>
              <a:t>–</a:t>
            </a:r>
            <a:r>
              <a:rPr lang="en-US" sz="1400" dirty="0" smtClean="0"/>
              <a:t> Platform Innovation</a:t>
            </a:r>
            <a:endParaRPr lang="en-US" sz="1400" dirty="0"/>
          </a:p>
        </p:txBody>
      </p:sp>
      <p:sp>
        <p:nvSpPr>
          <p:cNvPr id="14" name="TextBox 13"/>
          <p:cNvSpPr txBox="1"/>
          <p:nvPr/>
        </p:nvSpPr>
        <p:spPr>
          <a:xfrm>
            <a:off x="4395942" y="3062506"/>
            <a:ext cx="5392270" cy="830997"/>
          </a:xfrm>
          <a:prstGeom prst="rect">
            <a:avLst/>
          </a:prstGeom>
          <a:noFill/>
        </p:spPr>
        <p:txBody>
          <a:bodyPr wrap="square" rtlCol="0">
            <a:spAutoFit/>
          </a:bodyPr>
          <a:lstStyle/>
          <a:p>
            <a:pPr algn="just"/>
            <a:r>
              <a:rPr lang="en-US" sz="1200" dirty="0" smtClean="0"/>
              <a:t>BS Consulting did a fantastic job and we would 100% go back to them for any sort of design problems we need to be solved. We especially enjoyed their work ethic, and it seemed otherworldly. That may have been due to the impressive amounts of Adderall around their office, but we won’t question it.</a:t>
            </a:r>
            <a:endParaRPr lang="en-US" sz="1200" dirty="0"/>
          </a:p>
        </p:txBody>
      </p:sp>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4378" y="4500948"/>
            <a:ext cx="1440000" cy="1440000"/>
          </a:xfrm>
          <a:prstGeom prst="rect">
            <a:avLst/>
          </a:prstGeom>
        </p:spPr>
      </p:pic>
      <p:sp>
        <p:nvSpPr>
          <p:cNvPr id="16" name="TextBox 15"/>
          <p:cNvSpPr txBox="1"/>
          <p:nvPr/>
        </p:nvSpPr>
        <p:spPr>
          <a:xfrm>
            <a:off x="4395942" y="4500948"/>
            <a:ext cx="4988859" cy="369332"/>
          </a:xfrm>
          <a:prstGeom prst="rect">
            <a:avLst/>
          </a:prstGeom>
          <a:noFill/>
        </p:spPr>
        <p:txBody>
          <a:bodyPr wrap="square" rtlCol="0">
            <a:spAutoFit/>
          </a:bodyPr>
          <a:lstStyle/>
          <a:p>
            <a:r>
              <a:rPr lang="en-US" dirty="0" smtClean="0"/>
              <a:t>Apple</a:t>
            </a:r>
            <a:r>
              <a:rPr lang="mr-IN" sz="1400" dirty="0" smtClean="0"/>
              <a:t>–</a:t>
            </a:r>
            <a:r>
              <a:rPr lang="en-US" sz="1400" dirty="0" smtClean="0"/>
              <a:t> User Experience</a:t>
            </a:r>
            <a:endParaRPr lang="en-US" sz="1400" dirty="0"/>
          </a:p>
        </p:txBody>
      </p:sp>
      <p:sp>
        <p:nvSpPr>
          <p:cNvPr id="17" name="TextBox 16"/>
          <p:cNvSpPr txBox="1"/>
          <p:nvPr/>
        </p:nvSpPr>
        <p:spPr>
          <a:xfrm>
            <a:off x="4395942" y="4876105"/>
            <a:ext cx="5392270" cy="830997"/>
          </a:xfrm>
          <a:prstGeom prst="rect">
            <a:avLst/>
          </a:prstGeom>
          <a:noFill/>
        </p:spPr>
        <p:txBody>
          <a:bodyPr wrap="square" rtlCol="0">
            <a:spAutoFit/>
          </a:bodyPr>
          <a:lstStyle/>
          <a:p>
            <a:pPr algn="just"/>
            <a:r>
              <a:rPr lang="en-US" sz="1200" dirty="0" smtClean="0"/>
              <a:t>We had a problem with younger demographics becoming disinterested in our difficult-to-use user interfaces for some apps, so we had BS come in to work with some of the iOS developers. They found solutions to every problem we threw at them, despite one of their senior partners being naked all the time. </a:t>
            </a:r>
            <a:endParaRPr lang="en-US" sz="1200" dirty="0"/>
          </a:p>
        </p:txBody>
      </p:sp>
    </p:spTree>
    <p:extLst>
      <p:ext uri="{BB962C8B-B14F-4D97-AF65-F5344CB8AC3E}">
        <p14:creationId xmlns:p14="http://schemas.microsoft.com/office/powerpoint/2010/main" val="244743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2965166"/>
            <a:ext cx="1761564" cy="3879387"/>
          </a:xfrm>
          <a:prstGeom prst="roundRect">
            <a:avLst>
              <a:gd name="adj" fmla="val 6837"/>
            </a:avLst>
          </a:prstGeom>
          <a:ln>
            <a:noFill/>
          </a:ln>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74483" b="70111"/>
          <a:stretch/>
        </p:blipFill>
        <p:spPr>
          <a:xfrm>
            <a:off x="3402024" y="5698500"/>
            <a:ext cx="1746926" cy="1159500"/>
          </a:xfrm>
          <a:prstGeom prst="roundRect">
            <a:avLst>
              <a:gd name="adj" fmla="val 7515"/>
            </a:avLst>
          </a:prstGeom>
          <a:ln>
            <a:noFill/>
          </a:ln>
        </p:spPr>
      </p:pic>
      <p:sp>
        <p:nvSpPr>
          <p:cNvPr id="10" name="Rectangle 9"/>
          <p:cNvSpPr>
            <a:spLocks noChangeAspect="1"/>
          </p:cNvSpPr>
          <p:nvPr/>
        </p:nvSpPr>
        <p:spPr>
          <a:xfrm>
            <a:off x="11793070" y="1842243"/>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ectangle 10"/>
          <p:cNvSpPr>
            <a:spLocks noChangeAspect="1"/>
          </p:cNvSpPr>
          <p:nvPr/>
        </p:nvSpPr>
        <p:spPr>
          <a:xfrm>
            <a:off x="11779623"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p:cNvSpPr>
            <a:spLocks noChangeAspect="1"/>
          </p:cNvSpPr>
          <p:nvPr/>
        </p:nvSpPr>
        <p:spPr>
          <a:xfrm>
            <a:off x="11779623"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p:cNvSpPr>
            <a:spLocks noChangeAspect="1"/>
          </p:cNvSpPr>
          <p:nvPr/>
        </p:nvSpPr>
        <p:spPr>
          <a:xfrm>
            <a:off x="11779623"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7274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sp>
        <p:nvSpPr>
          <p:cNvPr id="5" name="TextBox 4"/>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6" name="TextBox 5"/>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7" name="TextBox 6"/>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74483" b="31543"/>
          <a:stretch/>
        </p:blipFill>
        <p:spPr>
          <a:xfrm>
            <a:off x="3473173" y="4202295"/>
            <a:ext cx="1746926" cy="2655705"/>
          </a:xfrm>
          <a:prstGeom prst="roundRect">
            <a:avLst>
              <a:gd name="adj" fmla="val 7515"/>
            </a:avLst>
          </a:prstGeom>
          <a:ln>
            <a:noFill/>
          </a:ln>
        </p:spPr>
      </p:pic>
      <p:sp>
        <p:nvSpPr>
          <p:cNvPr id="9" name="Rectangle 8"/>
          <p:cNvSpPr>
            <a:spLocks noChangeAspect="1"/>
          </p:cNvSpPr>
          <p:nvPr/>
        </p:nvSpPr>
        <p:spPr>
          <a:xfrm>
            <a:off x="11775281" y="1842243"/>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Rectangle 9"/>
          <p:cNvSpPr>
            <a:spLocks noChangeAspect="1"/>
          </p:cNvSpPr>
          <p:nvPr/>
        </p:nvSpPr>
        <p:spPr>
          <a:xfrm>
            <a:off x="11793070" y="2129114"/>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ectangle 10"/>
          <p:cNvSpPr>
            <a:spLocks noChangeAspect="1"/>
          </p:cNvSpPr>
          <p:nvPr/>
        </p:nvSpPr>
        <p:spPr>
          <a:xfrm>
            <a:off x="11779623"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p:cNvSpPr>
            <a:spLocks noChangeAspect="1"/>
          </p:cNvSpPr>
          <p:nvPr/>
        </p:nvSpPr>
        <p:spPr>
          <a:xfrm>
            <a:off x="11779623"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7412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70265" y="2978613"/>
            <a:ext cx="1746926" cy="3879387"/>
          </a:xfrm>
          <a:prstGeom prst="roundRect">
            <a:avLst>
              <a:gd name="adj" fmla="val 7515"/>
            </a:avLst>
          </a:prstGeom>
          <a:ln>
            <a:noFill/>
          </a:ln>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4716" r="30093" b="59019"/>
          <a:stretch/>
        </p:blipFill>
        <p:spPr>
          <a:xfrm>
            <a:off x="5270979" y="5268193"/>
            <a:ext cx="1761564" cy="1589807"/>
          </a:xfrm>
          <a:prstGeom prst="roundRect">
            <a:avLst>
              <a:gd name="adj" fmla="val 6743"/>
            </a:avLst>
          </a:prstGeom>
          <a:ln>
            <a:noFill/>
          </a:ln>
        </p:spPr>
      </p:pic>
      <p:sp>
        <p:nvSpPr>
          <p:cNvPr id="10" name="Rectangle 9"/>
          <p:cNvSpPr>
            <a:spLocks noChangeAspect="1"/>
          </p:cNvSpPr>
          <p:nvPr/>
        </p:nvSpPr>
        <p:spPr>
          <a:xfrm>
            <a:off x="11775281" y="1842243"/>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ectangle 10"/>
          <p:cNvSpPr>
            <a:spLocks noChangeAspect="1"/>
          </p:cNvSpPr>
          <p:nvPr/>
        </p:nvSpPr>
        <p:spPr>
          <a:xfrm>
            <a:off x="11793070" y="2129114"/>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p:cNvSpPr>
            <a:spLocks noChangeAspect="1"/>
          </p:cNvSpPr>
          <p:nvPr/>
        </p:nvSpPr>
        <p:spPr>
          <a:xfrm>
            <a:off x="11779623" y="2415985"/>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p:cNvSpPr>
            <a:spLocks noChangeAspect="1"/>
          </p:cNvSpPr>
          <p:nvPr/>
        </p:nvSpPr>
        <p:spPr>
          <a:xfrm>
            <a:off x="11779623"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0856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4716" r="30093" b="31635"/>
          <a:stretch/>
        </p:blipFill>
        <p:spPr>
          <a:xfrm>
            <a:off x="5269413" y="4205875"/>
            <a:ext cx="1761564" cy="2652125"/>
          </a:xfrm>
          <a:prstGeom prst="roundRect">
            <a:avLst>
              <a:gd name="adj" fmla="val 6743"/>
            </a:avLst>
          </a:prstGeom>
          <a:ln>
            <a:noFill/>
          </a:ln>
        </p:spPr>
      </p:pic>
      <p:sp>
        <p:nvSpPr>
          <p:cNvPr id="10" name="Rectangle 9"/>
          <p:cNvSpPr>
            <a:spLocks noChangeAspect="1"/>
          </p:cNvSpPr>
          <p:nvPr/>
        </p:nvSpPr>
        <p:spPr>
          <a:xfrm>
            <a:off x="11775281" y="1842243"/>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ectangle 10"/>
          <p:cNvSpPr>
            <a:spLocks noChangeAspect="1"/>
          </p:cNvSpPr>
          <p:nvPr/>
        </p:nvSpPr>
        <p:spPr>
          <a:xfrm>
            <a:off x="11775281"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p:cNvSpPr>
            <a:spLocks noChangeAspect="1"/>
          </p:cNvSpPr>
          <p:nvPr/>
        </p:nvSpPr>
        <p:spPr>
          <a:xfrm>
            <a:off x="11793070" y="2415985"/>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p:cNvSpPr>
            <a:spLocks noChangeAspect="1"/>
          </p:cNvSpPr>
          <p:nvPr/>
        </p:nvSpPr>
        <p:spPr>
          <a:xfrm>
            <a:off x="11779623"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86293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45620" y="717630"/>
            <a:ext cx="2963119" cy="615553"/>
          </a:xfrm>
          <a:prstGeom prst="rect">
            <a:avLst/>
          </a:prstGeom>
          <a:noFill/>
        </p:spPr>
        <p:txBody>
          <a:bodyPr wrap="square" rtlCol="0">
            <a:spAutoFit/>
          </a:bodyPr>
          <a:lstStyle/>
          <a:p>
            <a:r>
              <a:rPr lang="en-US" sz="3400" dirty="0" smtClean="0"/>
              <a:t>Briggs•Stanton</a:t>
            </a:r>
            <a:endParaRPr lang="en-US" sz="3400" dirty="0"/>
          </a:p>
        </p:txBody>
      </p:sp>
      <p:sp>
        <p:nvSpPr>
          <p:cNvPr id="5" name="TextBox 4"/>
          <p:cNvSpPr txBox="1"/>
          <p:nvPr/>
        </p:nvSpPr>
        <p:spPr>
          <a:xfrm>
            <a:off x="4656596" y="1321660"/>
            <a:ext cx="3275636" cy="584775"/>
          </a:xfrm>
          <a:prstGeom prst="rect">
            <a:avLst/>
          </a:prstGeom>
          <a:noFill/>
        </p:spPr>
        <p:txBody>
          <a:bodyPr wrap="square" rtlCol="0">
            <a:spAutoFit/>
          </a:bodyPr>
          <a:lstStyle/>
          <a:p>
            <a:r>
              <a:rPr lang="en-US" sz="1400" dirty="0" smtClean="0"/>
              <a:t>Let us </a:t>
            </a:r>
            <a:r>
              <a:rPr lang="en-US" sz="1400" dirty="0"/>
              <a:t>h</a:t>
            </a:r>
            <a:r>
              <a:rPr lang="en-US" sz="1400" dirty="0" smtClean="0"/>
              <a:t>elp </a:t>
            </a:r>
            <a:r>
              <a:rPr lang="en-US" sz="1400" dirty="0"/>
              <a:t>y</a:t>
            </a:r>
            <a:r>
              <a:rPr lang="en-US" sz="1400" dirty="0" smtClean="0"/>
              <a:t>ou </a:t>
            </a:r>
            <a:r>
              <a:rPr lang="en-US" sz="1400" dirty="0"/>
              <a:t>p</a:t>
            </a:r>
            <a:r>
              <a:rPr lang="en-US" sz="1400" dirty="0" smtClean="0"/>
              <a:t>ut </a:t>
            </a:r>
            <a:r>
              <a:rPr lang="en-US" sz="1400" dirty="0"/>
              <a:t>t</a:t>
            </a:r>
            <a:r>
              <a:rPr lang="en-US" sz="1400" dirty="0" smtClean="0"/>
              <a:t>he </a:t>
            </a:r>
            <a:r>
              <a:rPr lang="en-US" sz="1400" dirty="0"/>
              <a:t>p</a:t>
            </a:r>
            <a:r>
              <a:rPr lang="en-US" sz="1400" dirty="0" smtClean="0"/>
              <a:t>ieces </a:t>
            </a:r>
            <a:r>
              <a:rPr lang="en-US" sz="1400" dirty="0" smtClean="0"/>
              <a:t>t</a:t>
            </a:r>
            <a:r>
              <a:rPr lang="en-US" sz="1400" dirty="0" smtClean="0"/>
              <a:t>ogether.</a:t>
            </a:r>
          </a:p>
          <a:p>
            <a:endParaRPr lang="en-US" dirty="0"/>
          </a:p>
        </p:txBody>
      </p:sp>
      <p:sp>
        <p:nvSpPr>
          <p:cNvPr id="6" name="TextBox 5"/>
          <p:cNvSpPr txBox="1"/>
          <p:nvPr/>
        </p:nvSpPr>
        <p:spPr>
          <a:xfrm>
            <a:off x="5148950" y="500232"/>
            <a:ext cx="2002491" cy="307777"/>
          </a:xfrm>
          <a:prstGeom prst="rect">
            <a:avLst/>
          </a:prstGeom>
          <a:noFill/>
        </p:spPr>
        <p:txBody>
          <a:bodyPr wrap="square" rtlCol="0">
            <a:spAutoFit/>
          </a:bodyPr>
          <a:lstStyle/>
          <a:p>
            <a:pPr algn="ctr"/>
            <a:r>
              <a:rPr lang="en-US" sz="1400" dirty="0" smtClean="0"/>
              <a:t>Contact Us</a:t>
            </a:r>
            <a:endParaRPr lang="en-US" sz="1400"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40097" r="31372"/>
          <a:stretch/>
        </p:blipFill>
        <p:spPr>
          <a:xfrm>
            <a:off x="1654913" y="1906433"/>
            <a:ext cx="1761564" cy="3879387"/>
          </a:xfrm>
          <a:prstGeom prst="roundRect">
            <a:avLst>
              <a:gd name="adj" fmla="val 6837"/>
            </a:avLst>
          </a:prstGeom>
          <a:ln>
            <a:noFill/>
          </a:ln>
        </p:spPr>
      </p:pic>
      <p:pic>
        <p:nvPicPr>
          <p:cNvPr id="8" name="Picture 7"/>
          <p:cNvPicPr>
            <a:picLocks noChangeAspect="1"/>
          </p:cNvPicPr>
          <p:nvPr/>
        </p:nvPicPr>
        <p:blipFill rotWithShape="1">
          <a:blip r:embed="rId4">
            <a:extLst>
              <a:ext uri="{28A0092B-C50C-407E-A947-70E740481C1C}">
                <a14:useLocalDpi xmlns:a14="http://schemas.microsoft.com/office/drawing/2010/main" val="0"/>
              </a:ext>
            </a:extLst>
          </a:blip>
          <a:srcRect r="74483"/>
          <a:stretch/>
        </p:blipFill>
        <p:spPr>
          <a:xfrm>
            <a:off x="3462992" y="1906429"/>
            <a:ext cx="1746926" cy="3879387"/>
          </a:xfrm>
          <a:prstGeom prst="roundRect">
            <a:avLst>
              <a:gd name="adj" fmla="val 7515"/>
            </a:avLst>
          </a:prstGeom>
          <a:ln>
            <a:noFill/>
          </a:ln>
        </p:spPr>
      </p:pic>
      <p:pic>
        <p:nvPicPr>
          <p:cNvPr id="9" name="Picture 8"/>
          <p:cNvPicPr>
            <a:picLocks noChangeAspect="1"/>
          </p:cNvPicPr>
          <p:nvPr/>
        </p:nvPicPr>
        <p:blipFill rotWithShape="1">
          <a:blip r:embed="rId5">
            <a:extLst>
              <a:ext uri="{28A0092B-C50C-407E-A947-70E740481C1C}">
                <a14:useLocalDpi xmlns:a14="http://schemas.microsoft.com/office/drawing/2010/main" val="0"/>
              </a:ext>
            </a:extLst>
          </a:blip>
          <a:srcRect l="34716" r="30093"/>
          <a:stretch/>
        </p:blipFill>
        <p:spPr>
          <a:xfrm>
            <a:off x="5269413" y="2978613"/>
            <a:ext cx="1761564" cy="3879387"/>
          </a:xfrm>
          <a:prstGeom prst="roundRect">
            <a:avLst>
              <a:gd name="adj" fmla="val 6743"/>
            </a:avLst>
          </a:prstGeom>
          <a:ln>
            <a:noFill/>
          </a:ln>
        </p:spPr>
      </p:pic>
      <p:pic>
        <p:nvPicPr>
          <p:cNvPr id="10" name="Picture 9"/>
          <p:cNvPicPr>
            <a:picLocks noChangeAspect="1"/>
          </p:cNvPicPr>
          <p:nvPr/>
        </p:nvPicPr>
        <p:blipFill rotWithShape="1">
          <a:blip r:embed="rId6">
            <a:extLst>
              <a:ext uri="{28A0092B-C50C-407E-A947-70E740481C1C}">
                <a14:useLocalDpi xmlns:a14="http://schemas.microsoft.com/office/drawing/2010/main" val="0"/>
              </a:ext>
            </a:extLst>
          </a:blip>
          <a:srcRect l="33180" r="35643" b="68725"/>
          <a:stretch/>
        </p:blipFill>
        <p:spPr>
          <a:xfrm>
            <a:off x="7090472" y="5644710"/>
            <a:ext cx="1761564" cy="1213290"/>
          </a:xfrm>
          <a:prstGeom prst="roundRect">
            <a:avLst>
              <a:gd name="adj" fmla="val 7507"/>
            </a:avLst>
          </a:prstGeom>
          <a:ln>
            <a:noFill/>
          </a:ln>
        </p:spPr>
      </p:pic>
      <p:sp>
        <p:nvSpPr>
          <p:cNvPr id="11" name="Rectangle 10"/>
          <p:cNvSpPr>
            <a:spLocks noChangeAspect="1"/>
          </p:cNvSpPr>
          <p:nvPr/>
        </p:nvSpPr>
        <p:spPr>
          <a:xfrm>
            <a:off x="11775281" y="1842243"/>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ectangle 11"/>
          <p:cNvSpPr>
            <a:spLocks noChangeAspect="1"/>
          </p:cNvSpPr>
          <p:nvPr/>
        </p:nvSpPr>
        <p:spPr>
          <a:xfrm>
            <a:off x="11775281" y="212911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ectangle 12"/>
          <p:cNvSpPr>
            <a:spLocks noChangeAspect="1"/>
          </p:cNvSpPr>
          <p:nvPr/>
        </p:nvSpPr>
        <p:spPr>
          <a:xfrm>
            <a:off x="11793070" y="2415985"/>
            <a:ext cx="36000" cy="36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p:cNvSpPr>
            <a:spLocks noChangeAspect="1"/>
          </p:cNvSpPr>
          <p:nvPr/>
        </p:nvSpPr>
        <p:spPr>
          <a:xfrm>
            <a:off x="11779623" y="27028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5" name="Rectangle 14"/>
          <p:cNvSpPr>
            <a:spLocks noChangeAspect="1"/>
          </p:cNvSpPr>
          <p:nvPr/>
        </p:nvSpPr>
        <p:spPr>
          <a:xfrm>
            <a:off x="11779623" y="2989727"/>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p:cNvSpPr>
            <a:spLocks noChangeAspect="1"/>
          </p:cNvSpPr>
          <p:nvPr/>
        </p:nvSpPr>
        <p:spPr>
          <a:xfrm>
            <a:off x="11779623" y="327659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p:cNvSpPr>
            <a:spLocks noChangeAspect="1"/>
          </p:cNvSpPr>
          <p:nvPr/>
        </p:nvSpPr>
        <p:spPr>
          <a:xfrm>
            <a:off x="11779623" y="4135248"/>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p:cNvSpPr>
            <a:spLocks noChangeAspect="1"/>
          </p:cNvSpPr>
          <p:nvPr/>
        </p:nvSpPr>
        <p:spPr>
          <a:xfrm>
            <a:off x="11779623" y="3850340"/>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p:cNvSpPr>
            <a:spLocks noChangeAspect="1"/>
          </p:cNvSpPr>
          <p:nvPr/>
        </p:nvSpPr>
        <p:spPr>
          <a:xfrm>
            <a:off x="11779623" y="3563469"/>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p:cNvSpPr>
            <a:spLocks noChangeAspect="1"/>
          </p:cNvSpPr>
          <p:nvPr/>
        </p:nvSpPr>
        <p:spPr>
          <a:xfrm>
            <a:off x="11779623" y="4420156"/>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p:cNvSpPr>
            <a:spLocks noChangeAspect="1"/>
          </p:cNvSpPr>
          <p:nvPr/>
        </p:nvSpPr>
        <p:spPr>
          <a:xfrm>
            <a:off x="11779623" y="4705064"/>
            <a:ext cx="72000" cy="72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09610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4724</TotalTime>
  <Words>1641</Words>
  <Application>Microsoft Macintosh PowerPoint</Application>
  <PresentationFormat>Widescreen</PresentationFormat>
  <Paragraphs>254</Paragraphs>
  <Slides>44</Slides>
  <Notes>41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Warren Pugash</dc:creator>
  <cp:lastModifiedBy>Warren Pugash</cp:lastModifiedBy>
  <cp:revision>133</cp:revision>
  <dcterms:created xsi:type="dcterms:W3CDTF">2017-11-17T01:10:12Z</dcterms:created>
  <dcterms:modified xsi:type="dcterms:W3CDTF">2017-11-20T07:55:08Z</dcterms:modified>
</cp:coreProperties>
</file>

<file path=docProps/thumbnail.jpeg>
</file>